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2" r:id="rId3"/>
    <p:sldId id="311" r:id="rId4"/>
    <p:sldId id="30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95" autoAdjust="0"/>
    <p:restoredTop sz="94660"/>
  </p:normalViewPr>
  <p:slideViewPr>
    <p:cSldViewPr>
      <p:cViewPr>
        <p:scale>
          <a:sx n="50" d="100"/>
          <a:sy n="50" d="100"/>
        </p:scale>
        <p:origin x="1860" y="3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89D973-9B2B-69E3-B17E-0DEE414A4E33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4" name="フレーム 3">
              <a:extLst>
                <a:ext uri="{FF2B5EF4-FFF2-40B4-BE49-F238E27FC236}">
                  <a16:creationId xmlns:a16="http://schemas.microsoft.com/office/drawing/2014/main" id="{2A2E3D72-A6F1-D2DF-5F03-355A6856355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55DE61F-0D9D-51EF-C609-7AE83473740A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B458FB-9C91-3475-A037-990C36CF5BED}"/>
              </a:ext>
            </a:extLst>
          </p:cNvPr>
          <p:cNvSpPr txBox="1"/>
          <p:nvPr/>
        </p:nvSpPr>
        <p:spPr>
          <a:xfrm rot="5400000">
            <a:off x="-799499" y="2348323"/>
            <a:ext cx="8436075" cy="521427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お子様のみでの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エレベーターの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ご利用は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ご遠慮ください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DA6EDE18-6907-0C3D-49E4-4CEDA870D155}"/>
              </a:ext>
            </a:extLst>
          </p:cNvPr>
          <p:cNvSpPr/>
          <p:nvPr/>
        </p:nvSpPr>
        <p:spPr>
          <a:xfrm>
            <a:off x="56288" y="62462"/>
            <a:ext cx="6739800" cy="34427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5025F73-EA48-2480-4E91-875A9B959B4E}"/>
              </a:ext>
            </a:extLst>
          </p:cNvPr>
          <p:cNvSpPr txBox="1"/>
          <p:nvPr/>
        </p:nvSpPr>
        <p:spPr>
          <a:xfrm>
            <a:off x="467268" y="3924300"/>
            <a:ext cx="5917840" cy="55288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お子様のみでの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エレベーターの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ご利用は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ご遠慮ください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F3BAE8D-A40B-4C99-1494-1E48BFF9A218}"/>
              </a:ext>
            </a:extLst>
          </p:cNvPr>
          <p:cNvGrpSpPr/>
          <p:nvPr/>
        </p:nvGrpSpPr>
        <p:grpSpPr>
          <a:xfrm>
            <a:off x="2070826" y="188943"/>
            <a:ext cx="2710724" cy="3046058"/>
            <a:chOff x="5626021" y="3804623"/>
            <a:chExt cx="2154490" cy="2421014"/>
          </a:xfrm>
        </p:grpSpPr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C41DF0B9-B6CD-241D-CE2E-DDBE2E46B47F}"/>
                </a:ext>
              </a:extLst>
            </p:cNvPr>
            <p:cNvSpPr/>
            <p:nvPr/>
          </p:nvSpPr>
          <p:spPr bwMode="auto">
            <a:xfrm>
              <a:off x="5626021" y="3907887"/>
              <a:ext cx="2154490" cy="2317750"/>
            </a:xfrm>
            <a:prstGeom prst="roundRect">
              <a:avLst>
                <a:gd name="adj" fmla="val 7530"/>
              </a:avLst>
            </a:prstGeom>
            <a:solidFill>
              <a:schemeClr val="bg2">
                <a:lumMod val="20000"/>
                <a:lumOff val="8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0904A603-4AB9-F9C9-0C03-A6DE681ED0C9}"/>
                </a:ext>
              </a:extLst>
            </p:cNvPr>
            <p:cNvCxnSpPr/>
            <p:nvPr/>
          </p:nvCxnSpPr>
          <p:spPr bwMode="auto">
            <a:xfrm>
              <a:off x="6554431" y="3907887"/>
              <a:ext cx="0" cy="231775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EA4A287E-6F77-C17C-03A2-87E0274CD4E3}"/>
                </a:ext>
              </a:extLst>
            </p:cNvPr>
            <p:cNvCxnSpPr/>
            <p:nvPr/>
          </p:nvCxnSpPr>
          <p:spPr bwMode="auto">
            <a:xfrm>
              <a:off x="7285456" y="3907887"/>
              <a:ext cx="0" cy="231775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9D9BDE17-1DB6-4271-EA38-4795B152DD44}"/>
                </a:ext>
              </a:extLst>
            </p:cNvPr>
            <p:cNvCxnSpPr/>
            <p:nvPr/>
          </p:nvCxnSpPr>
          <p:spPr bwMode="auto">
            <a:xfrm>
              <a:off x="5812046" y="3907887"/>
              <a:ext cx="0" cy="231775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E8A576D-D4EE-B9DC-EE20-3AF05EE28817}"/>
                </a:ext>
              </a:extLst>
            </p:cNvPr>
            <p:cNvGrpSpPr/>
            <p:nvPr/>
          </p:nvGrpSpPr>
          <p:grpSpPr>
            <a:xfrm>
              <a:off x="5698074" y="4383922"/>
              <a:ext cx="1349017" cy="1807837"/>
              <a:chOff x="7473280" y="3872499"/>
              <a:chExt cx="1676715" cy="2246990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A9812922-7B22-1600-248C-2BE86475CA2C}"/>
                  </a:ext>
                </a:extLst>
              </p:cNvPr>
              <p:cNvGrpSpPr/>
              <p:nvPr/>
            </p:nvGrpSpPr>
            <p:grpSpPr>
              <a:xfrm>
                <a:off x="7473280" y="3872499"/>
                <a:ext cx="1676715" cy="2243693"/>
                <a:chOff x="7223444" y="996176"/>
                <a:chExt cx="1676715" cy="2243693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4BD5C84B-F6EE-46F3-7FC3-31A0BE3351D7}"/>
                    </a:ext>
                  </a:extLst>
                </p:cNvPr>
                <p:cNvGrpSpPr/>
                <p:nvPr/>
              </p:nvGrpSpPr>
              <p:grpSpPr>
                <a:xfrm>
                  <a:off x="7223444" y="996176"/>
                  <a:ext cx="1676715" cy="2243693"/>
                  <a:chOff x="7353885" y="3458737"/>
                  <a:chExt cx="2029291" cy="2715491"/>
                </a:xfrm>
              </p:grpSpPr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35BAF790-DEFD-0214-CC37-B64567FB1E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13470" y="3458737"/>
                    <a:ext cx="1901218" cy="1837163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02022010-5916-8D94-AB4B-C403CBAC431B}"/>
                      </a:ext>
                    </a:extLst>
                  </p:cNvPr>
                  <p:cNvGrpSpPr/>
                  <p:nvPr/>
                </p:nvGrpSpPr>
                <p:grpSpPr>
                  <a:xfrm>
                    <a:off x="7781526" y="5219179"/>
                    <a:ext cx="1150331" cy="955049"/>
                    <a:chOff x="7630774" y="5229200"/>
                    <a:chExt cx="1450475" cy="1204240"/>
                  </a:xfrm>
                </p:grpSpPr>
                <p:sp>
                  <p:nvSpPr>
                    <p:cNvPr id="79" name="フリーフォーム 163">
                      <a:extLst>
                        <a:ext uri="{FF2B5EF4-FFF2-40B4-BE49-F238E27FC236}">
                          <a16:creationId xmlns:a16="http://schemas.microsoft.com/office/drawing/2014/main" id="{C1FDD6F3-FAE0-F781-77F2-83352E90E4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630774" y="5537408"/>
                      <a:ext cx="1450475" cy="896032"/>
                    </a:xfrm>
                    <a:custGeom>
                      <a:avLst/>
                      <a:gdLst>
                        <a:gd name="connsiteX0" fmla="*/ 292167 w 1427996"/>
                        <a:gd name="connsiteY0" fmla="*/ 0 h 716658"/>
                        <a:gd name="connsiteX1" fmla="*/ 474723 w 1427996"/>
                        <a:gd name="connsiteY1" fmla="*/ 0 h 716658"/>
                        <a:gd name="connsiteX2" fmla="*/ 529969 w 1427996"/>
                        <a:gd name="connsiteY2" fmla="*/ 44488 h 716658"/>
                        <a:gd name="connsiteX3" fmla="*/ 713998 w 1427996"/>
                        <a:gd name="connsiteY3" fmla="*/ 85874 h 716658"/>
                        <a:gd name="connsiteX4" fmla="*/ 898028 w 1427996"/>
                        <a:gd name="connsiteY4" fmla="*/ 44488 h 716658"/>
                        <a:gd name="connsiteX5" fmla="*/ 953273 w 1427996"/>
                        <a:gd name="connsiteY5" fmla="*/ 0 h 716658"/>
                        <a:gd name="connsiteX6" fmla="*/ 1135829 w 1427996"/>
                        <a:gd name="connsiteY6" fmla="*/ 0 h 716658"/>
                        <a:gd name="connsiteX7" fmla="*/ 1427996 w 1427996"/>
                        <a:gd name="connsiteY7" fmla="*/ 292167 h 716658"/>
                        <a:gd name="connsiteX8" fmla="*/ 1427996 w 1427996"/>
                        <a:gd name="connsiteY8" fmla="*/ 716658 h 716658"/>
                        <a:gd name="connsiteX9" fmla="*/ 0 w 1427996"/>
                        <a:gd name="connsiteY9" fmla="*/ 716658 h 716658"/>
                        <a:gd name="connsiteX10" fmla="*/ 0 w 1427996"/>
                        <a:gd name="connsiteY10" fmla="*/ 292167 h 716658"/>
                        <a:gd name="connsiteX11" fmla="*/ 292167 w 1427996"/>
                        <a:gd name="connsiteY11" fmla="*/ 0 h 716658"/>
                        <a:gd name="connsiteX0" fmla="*/ 292167 w 1427996"/>
                        <a:gd name="connsiteY0" fmla="*/ 0 h 716658"/>
                        <a:gd name="connsiteX1" fmla="*/ 474723 w 1427996"/>
                        <a:gd name="connsiteY1" fmla="*/ 0 h 716658"/>
                        <a:gd name="connsiteX2" fmla="*/ 529969 w 1427996"/>
                        <a:gd name="connsiteY2" fmla="*/ 44488 h 716658"/>
                        <a:gd name="connsiteX3" fmla="*/ 715903 w 1427996"/>
                        <a:gd name="connsiteY3" fmla="*/ 72539 h 716658"/>
                        <a:gd name="connsiteX4" fmla="*/ 898028 w 1427996"/>
                        <a:gd name="connsiteY4" fmla="*/ 44488 h 716658"/>
                        <a:gd name="connsiteX5" fmla="*/ 953273 w 1427996"/>
                        <a:gd name="connsiteY5" fmla="*/ 0 h 716658"/>
                        <a:gd name="connsiteX6" fmla="*/ 1135829 w 1427996"/>
                        <a:gd name="connsiteY6" fmla="*/ 0 h 716658"/>
                        <a:gd name="connsiteX7" fmla="*/ 1427996 w 1427996"/>
                        <a:gd name="connsiteY7" fmla="*/ 292167 h 716658"/>
                        <a:gd name="connsiteX8" fmla="*/ 1427996 w 1427996"/>
                        <a:gd name="connsiteY8" fmla="*/ 716658 h 716658"/>
                        <a:gd name="connsiteX9" fmla="*/ 0 w 1427996"/>
                        <a:gd name="connsiteY9" fmla="*/ 716658 h 716658"/>
                        <a:gd name="connsiteX10" fmla="*/ 0 w 1427996"/>
                        <a:gd name="connsiteY10" fmla="*/ 292167 h 716658"/>
                        <a:gd name="connsiteX11" fmla="*/ 292167 w 1427996"/>
                        <a:gd name="connsiteY11" fmla="*/ 0 h 7166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427996" h="716658">
                          <a:moveTo>
                            <a:pt x="292167" y="0"/>
                          </a:moveTo>
                          <a:lnTo>
                            <a:pt x="474723" y="0"/>
                          </a:lnTo>
                          <a:lnTo>
                            <a:pt x="529969" y="44488"/>
                          </a:lnTo>
                          <a:cubicBezTo>
                            <a:pt x="577066" y="70059"/>
                            <a:pt x="644035" y="72539"/>
                            <a:pt x="715903" y="72539"/>
                          </a:cubicBezTo>
                          <a:cubicBezTo>
                            <a:pt x="787771" y="72539"/>
                            <a:pt x="850931" y="70059"/>
                            <a:pt x="898028" y="44488"/>
                          </a:cubicBezTo>
                          <a:lnTo>
                            <a:pt x="953273" y="0"/>
                          </a:lnTo>
                          <a:lnTo>
                            <a:pt x="1135829" y="0"/>
                          </a:lnTo>
                          <a:cubicBezTo>
                            <a:pt x="1297188" y="0"/>
                            <a:pt x="1427996" y="130808"/>
                            <a:pt x="1427996" y="292167"/>
                          </a:cubicBezTo>
                          <a:lnTo>
                            <a:pt x="1427996" y="716658"/>
                          </a:lnTo>
                          <a:lnTo>
                            <a:pt x="0" y="716658"/>
                          </a:lnTo>
                          <a:lnTo>
                            <a:pt x="0" y="292167"/>
                          </a:lnTo>
                          <a:cubicBezTo>
                            <a:pt x="0" y="130808"/>
                            <a:pt x="130808" y="0"/>
                            <a:pt x="292167" y="0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" name="台形 79">
                      <a:extLst>
                        <a:ext uri="{FF2B5EF4-FFF2-40B4-BE49-F238E27FC236}">
                          <a16:creationId xmlns:a16="http://schemas.microsoft.com/office/drawing/2014/main" id="{CF5D2A9B-97F9-13EA-7BEE-57519E557D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099051" y="5229200"/>
                      <a:ext cx="520514" cy="353196"/>
                    </a:xfrm>
                    <a:prstGeom prst="trapezoid">
                      <a:avLst>
                        <a:gd name="adj" fmla="val 16791"/>
                      </a:avLst>
                    </a:prstGeom>
                    <a:solidFill>
                      <a:srgbClr val="FFCC99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667503CB-5E10-89D4-94B4-78B750E97F6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353885" y="4359989"/>
                    <a:ext cx="428752" cy="5430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FC2AAD90-7DF6-9D2B-C7C5-A8C8B2F4761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440410" y="4469578"/>
                    <a:ext cx="255702" cy="323860"/>
                  </a:xfrm>
                  <a:prstGeom prst="ellipse">
                    <a:avLst/>
                  </a:prstGeom>
                  <a:solidFill>
                    <a:srgbClr val="FF9966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E5D49D5A-877F-8045-4E1B-2BDCCC44CD75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54424" y="4359988"/>
                    <a:ext cx="428752" cy="5430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楕円 69">
                    <a:extLst>
                      <a:ext uri="{FF2B5EF4-FFF2-40B4-BE49-F238E27FC236}">
                        <a16:creationId xmlns:a16="http://schemas.microsoft.com/office/drawing/2014/main" id="{ABE4B0DC-A737-1E7B-0B74-55B148D30823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9040948" y="4469577"/>
                    <a:ext cx="255702" cy="323860"/>
                  </a:xfrm>
                  <a:prstGeom prst="ellipse">
                    <a:avLst/>
                  </a:prstGeom>
                  <a:solidFill>
                    <a:srgbClr val="FF9966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楕円 71">
                    <a:extLst>
                      <a:ext uri="{FF2B5EF4-FFF2-40B4-BE49-F238E27FC236}">
                        <a16:creationId xmlns:a16="http://schemas.microsoft.com/office/drawing/2014/main" id="{09CE09C2-C8BD-B21D-7826-10D0C104EC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35379" y="3671351"/>
                    <a:ext cx="1647859" cy="1647859"/>
                  </a:xfrm>
                  <a:prstGeom prst="ellipse">
                    <a:avLst/>
                  </a:pr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角丸四角形 156">
                    <a:extLst>
                      <a:ext uri="{FF2B5EF4-FFF2-40B4-BE49-F238E27FC236}">
                        <a16:creationId xmlns:a16="http://schemas.microsoft.com/office/drawing/2014/main" id="{EA7B1ACE-6A52-955D-B296-19FDF934DE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63793" y="4322386"/>
                    <a:ext cx="158391" cy="3249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角丸四角形 157">
                    <a:extLst>
                      <a:ext uri="{FF2B5EF4-FFF2-40B4-BE49-F238E27FC236}">
                        <a16:creationId xmlns:a16="http://schemas.microsoft.com/office/drawing/2014/main" id="{4770A8D1-67C8-1DFB-D8A4-9E5CF33F5D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86243" y="4322386"/>
                    <a:ext cx="158391" cy="3249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月 74">
                    <a:extLst>
                      <a:ext uri="{FF2B5EF4-FFF2-40B4-BE49-F238E27FC236}">
                        <a16:creationId xmlns:a16="http://schemas.microsoft.com/office/drawing/2014/main" id="{D83CE7A0-F0B9-4E51-7DC6-EC21F92BDEDD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7910724" y="4027758"/>
                    <a:ext cx="64527" cy="340471"/>
                  </a:xfrm>
                  <a:prstGeom prst="moon">
                    <a:avLst>
                      <a:gd name="adj" fmla="val 71279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月 75">
                    <a:extLst>
                      <a:ext uri="{FF2B5EF4-FFF2-40B4-BE49-F238E27FC236}">
                        <a16:creationId xmlns:a16="http://schemas.microsoft.com/office/drawing/2014/main" id="{77F03A4C-068C-5BD6-4857-617C203E1C1D}"/>
                      </a:ext>
                    </a:extLst>
                  </p:cNvPr>
                  <p:cNvSpPr/>
                  <p:nvPr/>
                </p:nvSpPr>
                <p:spPr bwMode="auto">
                  <a:xfrm rot="17100000">
                    <a:off x="8727380" y="4027759"/>
                    <a:ext cx="64530" cy="340471"/>
                  </a:xfrm>
                  <a:prstGeom prst="moon">
                    <a:avLst>
                      <a:gd name="adj" fmla="val 71279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ひし形 16">
                    <a:extLst>
                      <a:ext uri="{FF2B5EF4-FFF2-40B4-BE49-F238E27FC236}">
                        <a16:creationId xmlns:a16="http://schemas.microsoft.com/office/drawing/2014/main" id="{0456DFC9-945C-D321-031E-0F6BE001D5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42750" y="4805751"/>
                    <a:ext cx="223070" cy="78673"/>
                  </a:xfrm>
                  <a:custGeom>
                    <a:avLst/>
                    <a:gdLst>
                      <a:gd name="connsiteX0" fmla="*/ 0 w 270030"/>
                      <a:gd name="connsiteY0" fmla="*/ 45005 h 90010"/>
                      <a:gd name="connsiteX1" fmla="*/ 135015 w 270030"/>
                      <a:gd name="connsiteY1" fmla="*/ 0 h 90010"/>
                      <a:gd name="connsiteX2" fmla="*/ 270030 w 270030"/>
                      <a:gd name="connsiteY2" fmla="*/ 45005 h 90010"/>
                      <a:gd name="connsiteX3" fmla="*/ 135015 w 270030"/>
                      <a:gd name="connsiteY3" fmla="*/ 90010 h 90010"/>
                      <a:gd name="connsiteX4" fmla="*/ 0 w 270030"/>
                      <a:gd name="connsiteY4" fmla="*/ 45005 h 90010"/>
                      <a:gd name="connsiteX0" fmla="*/ 0 w 270030"/>
                      <a:gd name="connsiteY0" fmla="*/ 45005 h 90011"/>
                      <a:gd name="connsiteX1" fmla="*/ 135015 w 270030"/>
                      <a:gd name="connsiteY1" fmla="*/ 0 h 90011"/>
                      <a:gd name="connsiteX2" fmla="*/ 270030 w 270030"/>
                      <a:gd name="connsiteY2" fmla="*/ 45005 h 90011"/>
                      <a:gd name="connsiteX3" fmla="*/ 135015 w 270030"/>
                      <a:gd name="connsiteY3" fmla="*/ 90010 h 90011"/>
                      <a:gd name="connsiteX4" fmla="*/ 0 w 270030"/>
                      <a:gd name="connsiteY4" fmla="*/ 45005 h 90011"/>
                      <a:gd name="connsiteX0" fmla="*/ 0 w 270030"/>
                      <a:gd name="connsiteY0" fmla="*/ 45005 h 90014"/>
                      <a:gd name="connsiteX1" fmla="*/ 135015 w 270030"/>
                      <a:gd name="connsiteY1" fmla="*/ 0 h 90014"/>
                      <a:gd name="connsiteX2" fmla="*/ 270030 w 270030"/>
                      <a:gd name="connsiteY2" fmla="*/ 45005 h 90014"/>
                      <a:gd name="connsiteX3" fmla="*/ 135015 w 270030"/>
                      <a:gd name="connsiteY3" fmla="*/ 90010 h 90014"/>
                      <a:gd name="connsiteX4" fmla="*/ 0 w 270030"/>
                      <a:gd name="connsiteY4" fmla="*/ 45005 h 90014"/>
                      <a:gd name="connsiteX0" fmla="*/ 0 w 270030"/>
                      <a:gd name="connsiteY0" fmla="*/ 45005 h 90014"/>
                      <a:gd name="connsiteX1" fmla="*/ 135015 w 270030"/>
                      <a:gd name="connsiteY1" fmla="*/ 0 h 90014"/>
                      <a:gd name="connsiteX2" fmla="*/ 270030 w 270030"/>
                      <a:gd name="connsiteY2" fmla="*/ 45005 h 90014"/>
                      <a:gd name="connsiteX3" fmla="*/ 135015 w 270030"/>
                      <a:gd name="connsiteY3" fmla="*/ 90010 h 90014"/>
                      <a:gd name="connsiteX4" fmla="*/ 0 w 270030"/>
                      <a:gd name="connsiteY4" fmla="*/ 45005 h 90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0030" h="90014">
                        <a:moveTo>
                          <a:pt x="0" y="45005"/>
                        </a:moveTo>
                        <a:lnTo>
                          <a:pt x="135015" y="0"/>
                        </a:lnTo>
                        <a:lnTo>
                          <a:pt x="270030" y="45005"/>
                        </a:lnTo>
                        <a:cubicBezTo>
                          <a:pt x="228100" y="86163"/>
                          <a:pt x="220660" y="89772"/>
                          <a:pt x="135015" y="90010"/>
                        </a:cubicBezTo>
                        <a:cubicBezTo>
                          <a:pt x="49370" y="90248"/>
                          <a:pt x="45005" y="80350"/>
                          <a:pt x="0" y="45005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" name="月 77">
                    <a:extLst>
                      <a:ext uri="{FF2B5EF4-FFF2-40B4-BE49-F238E27FC236}">
                        <a16:creationId xmlns:a16="http://schemas.microsoft.com/office/drawing/2014/main" id="{1CAF931D-E427-E809-DA10-6C142E23E4A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8310728" y="4805494"/>
                    <a:ext cx="112551" cy="47838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15D7A046-1C85-2D30-4AD2-A6151274BC2E}"/>
                    </a:ext>
                  </a:extLst>
                </p:cNvPr>
                <p:cNvSpPr/>
                <p:nvPr/>
              </p:nvSpPr>
              <p:spPr bwMode="auto">
                <a:xfrm>
                  <a:off x="7347681" y="1031564"/>
                  <a:ext cx="1428245" cy="518752"/>
                </a:xfrm>
                <a:custGeom>
                  <a:avLst/>
                  <a:gdLst>
                    <a:gd name="connsiteX0" fmla="*/ 714122 w 1428245"/>
                    <a:gd name="connsiteY0" fmla="*/ 0 h 518752"/>
                    <a:gd name="connsiteX1" fmla="*/ 1410501 w 1428245"/>
                    <a:gd name="connsiteY1" fmla="*/ 461591 h 518752"/>
                    <a:gd name="connsiteX2" fmla="*/ 1428245 w 1428245"/>
                    <a:gd name="connsiteY2" fmla="*/ 518752 h 518752"/>
                    <a:gd name="connsiteX3" fmla="*/ 1401735 w 1428245"/>
                    <a:gd name="connsiteY3" fmla="*/ 505311 h 518752"/>
                    <a:gd name="connsiteX4" fmla="*/ 714122 w 1428245"/>
                    <a:gd name="connsiteY4" fmla="*/ 376237 h 518752"/>
                    <a:gd name="connsiteX5" fmla="*/ 26509 w 1428245"/>
                    <a:gd name="connsiteY5" fmla="*/ 505311 h 518752"/>
                    <a:gd name="connsiteX6" fmla="*/ 0 w 1428245"/>
                    <a:gd name="connsiteY6" fmla="*/ 518752 h 518752"/>
                    <a:gd name="connsiteX7" fmla="*/ 17744 w 1428245"/>
                    <a:gd name="connsiteY7" fmla="*/ 461591 h 518752"/>
                    <a:gd name="connsiteX8" fmla="*/ 714122 w 1428245"/>
                    <a:gd name="connsiteY8" fmla="*/ 0 h 518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8245" h="518752">
                      <a:moveTo>
                        <a:pt x="714122" y="0"/>
                      </a:moveTo>
                      <a:cubicBezTo>
                        <a:pt x="1027173" y="0"/>
                        <a:pt x="1295769" y="190333"/>
                        <a:pt x="1410501" y="461591"/>
                      </a:cubicBezTo>
                      <a:lnTo>
                        <a:pt x="1428245" y="518752"/>
                      </a:lnTo>
                      <a:lnTo>
                        <a:pt x="1401735" y="505311"/>
                      </a:lnTo>
                      <a:cubicBezTo>
                        <a:pt x="1205452" y="423820"/>
                        <a:pt x="968830" y="376237"/>
                        <a:pt x="714122" y="376237"/>
                      </a:cubicBezTo>
                      <a:cubicBezTo>
                        <a:pt x="459415" y="376237"/>
                        <a:pt x="222792" y="423820"/>
                        <a:pt x="26509" y="505311"/>
                      </a:cubicBezTo>
                      <a:lnTo>
                        <a:pt x="0" y="518752"/>
                      </a:lnTo>
                      <a:lnTo>
                        <a:pt x="17744" y="461591"/>
                      </a:lnTo>
                      <a:cubicBezTo>
                        <a:pt x="132476" y="190333"/>
                        <a:pt x="401072" y="0"/>
                        <a:pt x="71412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2BE95015-F742-6382-588A-74FF5AE6F6C4}"/>
                  </a:ext>
                </a:extLst>
              </p:cNvPr>
              <p:cNvSpPr/>
              <p:nvPr/>
            </p:nvSpPr>
            <p:spPr bwMode="auto">
              <a:xfrm>
                <a:off x="7907936" y="5495319"/>
                <a:ext cx="792160" cy="624170"/>
              </a:xfrm>
              <a:custGeom>
                <a:avLst/>
                <a:gdLst>
                  <a:gd name="connsiteX0" fmla="*/ 149123 w 792160"/>
                  <a:gd name="connsiteY0" fmla="*/ 0 h 624170"/>
                  <a:gd name="connsiteX1" fmla="*/ 179423 w 792160"/>
                  <a:gd name="connsiteY1" fmla="*/ 14558 h 624170"/>
                  <a:gd name="connsiteX2" fmla="*/ 283905 w 792160"/>
                  <a:gd name="connsiteY2" fmla="*/ 43268 h 624170"/>
                  <a:gd name="connsiteX3" fmla="*/ 314682 w 792160"/>
                  <a:gd name="connsiteY3" fmla="*/ 46014 h 624170"/>
                  <a:gd name="connsiteX4" fmla="*/ 340412 w 792160"/>
                  <a:gd name="connsiteY4" fmla="*/ 57452 h 624170"/>
                  <a:gd name="connsiteX5" fmla="*/ 397137 w 792160"/>
                  <a:gd name="connsiteY5" fmla="*/ 61329 h 624170"/>
                  <a:gd name="connsiteX6" fmla="*/ 452806 w 792160"/>
                  <a:gd name="connsiteY6" fmla="*/ 57452 h 624170"/>
                  <a:gd name="connsiteX7" fmla="*/ 478064 w 792160"/>
                  <a:gd name="connsiteY7" fmla="*/ 45963 h 624170"/>
                  <a:gd name="connsiteX8" fmla="*/ 508259 w 792160"/>
                  <a:gd name="connsiteY8" fmla="*/ 43268 h 624170"/>
                  <a:gd name="connsiteX9" fmla="*/ 612741 w 792160"/>
                  <a:gd name="connsiteY9" fmla="*/ 14558 h 624170"/>
                  <a:gd name="connsiteX10" fmla="*/ 643040 w 792160"/>
                  <a:gd name="connsiteY10" fmla="*/ 1 h 624170"/>
                  <a:gd name="connsiteX11" fmla="*/ 662749 w 792160"/>
                  <a:gd name="connsiteY11" fmla="*/ 3130 h 624170"/>
                  <a:gd name="connsiteX12" fmla="*/ 792160 w 792160"/>
                  <a:gd name="connsiteY12" fmla="*/ 253243 h 624170"/>
                  <a:gd name="connsiteX13" fmla="*/ 792160 w 792160"/>
                  <a:gd name="connsiteY13" fmla="*/ 624170 h 624170"/>
                  <a:gd name="connsiteX14" fmla="*/ 0 w 792160"/>
                  <a:gd name="connsiteY14" fmla="*/ 624170 h 624170"/>
                  <a:gd name="connsiteX15" fmla="*/ 0 w 792160"/>
                  <a:gd name="connsiteY15" fmla="*/ 253243 h 624170"/>
                  <a:gd name="connsiteX16" fmla="*/ 129412 w 792160"/>
                  <a:gd name="connsiteY16" fmla="*/ 3130 h 624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92160" h="624170">
                    <a:moveTo>
                      <a:pt x="149123" y="0"/>
                    </a:moveTo>
                    <a:lnTo>
                      <a:pt x="179423" y="14558"/>
                    </a:lnTo>
                    <a:cubicBezTo>
                      <a:pt x="212719" y="27025"/>
                      <a:pt x="247671" y="36705"/>
                      <a:pt x="283905" y="43268"/>
                    </a:cubicBezTo>
                    <a:lnTo>
                      <a:pt x="314682" y="46014"/>
                    </a:lnTo>
                    <a:lnTo>
                      <a:pt x="340412" y="57452"/>
                    </a:lnTo>
                    <a:cubicBezTo>
                      <a:pt x="357949" y="60787"/>
                      <a:pt x="377203" y="61329"/>
                      <a:pt x="397137" y="61329"/>
                    </a:cubicBezTo>
                    <a:cubicBezTo>
                      <a:pt x="417071" y="61329"/>
                      <a:pt x="435797" y="60787"/>
                      <a:pt x="452806" y="57452"/>
                    </a:cubicBezTo>
                    <a:lnTo>
                      <a:pt x="478064" y="45963"/>
                    </a:lnTo>
                    <a:lnTo>
                      <a:pt x="508259" y="43268"/>
                    </a:lnTo>
                    <a:cubicBezTo>
                      <a:pt x="544493" y="36705"/>
                      <a:pt x="579445" y="27025"/>
                      <a:pt x="612741" y="14558"/>
                    </a:cubicBezTo>
                    <a:lnTo>
                      <a:pt x="643040" y="1"/>
                    </a:lnTo>
                    <a:lnTo>
                      <a:pt x="662749" y="3130"/>
                    </a:lnTo>
                    <a:cubicBezTo>
                      <a:pt x="736603" y="26936"/>
                      <a:pt x="792160" y="129870"/>
                      <a:pt x="792160" y="253243"/>
                    </a:cubicBezTo>
                    <a:lnTo>
                      <a:pt x="792160" y="624170"/>
                    </a:lnTo>
                    <a:lnTo>
                      <a:pt x="0" y="624170"/>
                    </a:lnTo>
                    <a:lnTo>
                      <a:pt x="0" y="253243"/>
                    </a:lnTo>
                    <a:cubicBezTo>
                      <a:pt x="0" y="129870"/>
                      <a:pt x="55557" y="26936"/>
                      <a:pt x="129412" y="313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直角三角形 3">
                <a:extLst>
                  <a:ext uri="{FF2B5EF4-FFF2-40B4-BE49-F238E27FC236}">
                    <a16:creationId xmlns:a16="http://schemas.microsoft.com/office/drawing/2014/main" id="{D6A1591B-11C5-9A20-9D26-286B17EFAED4}"/>
                  </a:ext>
                </a:extLst>
              </p:cNvPr>
              <p:cNvSpPr/>
              <p:nvPr/>
            </p:nvSpPr>
            <p:spPr bwMode="auto">
              <a:xfrm rot="5400000">
                <a:off x="8071127" y="5432099"/>
                <a:ext cx="201246" cy="264531"/>
              </a:xfrm>
              <a:custGeom>
                <a:avLst/>
                <a:gdLst>
                  <a:gd name="connsiteX0" fmla="*/ 0 w 495055"/>
                  <a:gd name="connsiteY0" fmla="*/ 495055 h 495055"/>
                  <a:gd name="connsiteX1" fmla="*/ 0 w 495055"/>
                  <a:gd name="connsiteY1" fmla="*/ 0 h 495055"/>
                  <a:gd name="connsiteX2" fmla="*/ 495055 w 495055"/>
                  <a:gd name="connsiteY2" fmla="*/ 495055 h 495055"/>
                  <a:gd name="connsiteX3" fmla="*/ 0 w 495055"/>
                  <a:gd name="connsiteY3" fmla="*/ 495055 h 495055"/>
                  <a:gd name="connsiteX0" fmla="*/ 0 w 495055"/>
                  <a:gd name="connsiteY0" fmla="*/ 449335 h 449335"/>
                  <a:gd name="connsiteX1" fmla="*/ 162560 w 495055"/>
                  <a:gd name="connsiteY1" fmla="*/ 0 h 449335"/>
                  <a:gd name="connsiteX2" fmla="*/ 495055 w 495055"/>
                  <a:gd name="connsiteY2" fmla="*/ 449335 h 449335"/>
                  <a:gd name="connsiteX3" fmla="*/ 0 w 495055"/>
                  <a:gd name="connsiteY3" fmla="*/ 449335 h 449335"/>
                  <a:gd name="connsiteX0" fmla="*/ 0 w 403615"/>
                  <a:gd name="connsiteY0" fmla="*/ 449335 h 525535"/>
                  <a:gd name="connsiteX1" fmla="*/ 162560 w 403615"/>
                  <a:gd name="connsiteY1" fmla="*/ 0 h 525535"/>
                  <a:gd name="connsiteX2" fmla="*/ 403615 w 403615"/>
                  <a:gd name="connsiteY2" fmla="*/ 525535 h 525535"/>
                  <a:gd name="connsiteX3" fmla="*/ 0 w 403615"/>
                  <a:gd name="connsiteY3" fmla="*/ 449335 h 525535"/>
                  <a:gd name="connsiteX0" fmla="*/ 0 w 403615"/>
                  <a:gd name="connsiteY0" fmla="*/ 413775 h 489975"/>
                  <a:gd name="connsiteX1" fmla="*/ 177800 w 403615"/>
                  <a:gd name="connsiteY1" fmla="*/ 0 h 489975"/>
                  <a:gd name="connsiteX2" fmla="*/ 403615 w 403615"/>
                  <a:gd name="connsiteY2" fmla="*/ 489975 h 489975"/>
                  <a:gd name="connsiteX3" fmla="*/ 0 w 403615"/>
                  <a:gd name="connsiteY3" fmla="*/ 413775 h 489975"/>
                  <a:gd name="connsiteX0" fmla="*/ 0 w 393455"/>
                  <a:gd name="connsiteY0" fmla="*/ 413775 h 449335"/>
                  <a:gd name="connsiteX1" fmla="*/ 177800 w 393455"/>
                  <a:gd name="connsiteY1" fmla="*/ 0 h 449335"/>
                  <a:gd name="connsiteX2" fmla="*/ 393455 w 393455"/>
                  <a:gd name="connsiteY2" fmla="*/ 449335 h 449335"/>
                  <a:gd name="connsiteX3" fmla="*/ 0 w 393455"/>
                  <a:gd name="connsiteY3" fmla="*/ 413775 h 44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3455" h="449335">
                    <a:moveTo>
                      <a:pt x="0" y="413775"/>
                    </a:moveTo>
                    <a:lnTo>
                      <a:pt x="177800" y="0"/>
                    </a:lnTo>
                    <a:lnTo>
                      <a:pt x="393455" y="449335"/>
                    </a:lnTo>
                    <a:lnTo>
                      <a:pt x="0" y="413775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直角三角形 3">
                <a:extLst>
                  <a:ext uri="{FF2B5EF4-FFF2-40B4-BE49-F238E27FC236}">
                    <a16:creationId xmlns:a16="http://schemas.microsoft.com/office/drawing/2014/main" id="{69D198BB-E00C-7C6B-6FC8-4C087BDE197E}"/>
                  </a:ext>
                </a:extLst>
              </p:cNvPr>
              <p:cNvSpPr/>
              <p:nvPr/>
            </p:nvSpPr>
            <p:spPr bwMode="auto">
              <a:xfrm rot="16200000" flipH="1">
                <a:off x="8335660" y="5432097"/>
                <a:ext cx="201245" cy="264532"/>
              </a:xfrm>
              <a:custGeom>
                <a:avLst/>
                <a:gdLst>
                  <a:gd name="connsiteX0" fmla="*/ 0 w 495055"/>
                  <a:gd name="connsiteY0" fmla="*/ 495055 h 495055"/>
                  <a:gd name="connsiteX1" fmla="*/ 0 w 495055"/>
                  <a:gd name="connsiteY1" fmla="*/ 0 h 495055"/>
                  <a:gd name="connsiteX2" fmla="*/ 495055 w 495055"/>
                  <a:gd name="connsiteY2" fmla="*/ 495055 h 495055"/>
                  <a:gd name="connsiteX3" fmla="*/ 0 w 495055"/>
                  <a:gd name="connsiteY3" fmla="*/ 495055 h 495055"/>
                  <a:gd name="connsiteX0" fmla="*/ 0 w 495055"/>
                  <a:gd name="connsiteY0" fmla="*/ 449335 h 449335"/>
                  <a:gd name="connsiteX1" fmla="*/ 162560 w 495055"/>
                  <a:gd name="connsiteY1" fmla="*/ 0 h 449335"/>
                  <a:gd name="connsiteX2" fmla="*/ 495055 w 495055"/>
                  <a:gd name="connsiteY2" fmla="*/ 449335 h 449335"/>
                  <a:gd name="connsiteX3" fmla="*/ 0 w 495055"/>
                  <a:gd name="connsiteY3" fmla="*/ 449335 h 449335"/>
                  <a:gd name="connsiteX0" fmla="*/ 0 w 403615"/>
                  <a:gd name="connsiteY0" fmla="*/ 449335 h 525535"/>
                  <a:gd name="connsiteX1" fmla="*/ 162560 w 403615"/>
                  <a:gd name="connsiteY1" fmla="*/ 0 h 525535"/>
                  <a:gd name="connsiteX2" fmla="*/ 403615 w 403615"/>
                  <a:gd name="connsiteY2" fmla="*/ 525535 h 525535"/>
                  <a:gd name="connsiteX3" fmla="*/ 0 w 403615"/>
                  <a:gd name="connsiteY3" fmla="*/ 449335 h 525535"/>
                  <a:gd name="connsiteX0" fmla="*/ 0 w 403615"/>
                  <a:gd name="connsiteY0" fmla="*/ 413775 h 489975"/>
                  <a:gd name="connsiteX1" fmla="*/ 177800 w 403615"/>
                  <a:gd name="connsiteY1" fmla="*/ 0 h 489975"/>
                  <a:gd name="connsiteX2" fmla="*/ 403615 w 403615"/>
                  <a:gd name="connsiteY2" fmla="*/ 489975 h 489975"/>
                  <a:gd name="connsiteX3" fmla="*/ 0 w 403615"/>
                  <a:gd name="connsiteY3" fmla="*/ 413775 h 489975"/>
                  <a:gd name="connsiteX0" fmla="*/ 0 w 393455"/>
                  <a:gd name="connsiteY0" fmla="*/ 413775 h 449335"/>
                  <a:gd name="connsiteX1" fmla="*/ 177800 w 393455"/>
                  <a:gd name="connsiteY1" fmla="*/ 0 h 449335"/>
                  <a:gd name="connsiteX2" fmla="*/ 393455 w 393455"/>
                  <a:gd name="connsiteY2" fmla="*/ 449335 h 449335"/>
                  <a:gd name="connsiteX3" fmla="*/ 0 w 393455"/>
                  <a:gd name="connsiteY3" fmla="*/ 413775 h 44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3455" h="449335">
                    <a:moveTo>
                      <a:pt x="0" y="413775"/>
                    </a:moveTo>
                    <a:lnTo>
                      <a:pt x="177800" y="0"/>
                    </a:lnTo>
                    <a:lnTo>
                      <a:pt x="393455" y="449335"/>
                    </a:lnTo>
                    <a:lnTo>
                      <a:pt x="0" y="413775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759AFE56-F80E-D0FE-F310-3AF1F360CF6B}"/>
                </a:ext>
              </a:extLst>
            </p:cNvPr>
            <p:cNvGrpSpPr/>
            <p:nvPr/>
          </p:nvGrpSpPr>
          <p:grpSpPr>
            <a:xfrm>
              <a:off x="7400240" y="5026203"/>
              <a:ext cx="262447" cy="558653"/>
              <a:chOff x="5607844" y="4877741"/>
              <a:chExt cx="262447" cy="558653"/>
            </a:xfrm>
          </p:grpSpPr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5D30C13F-F6E7-F5F5-F3AC-C3CAEC502C7D}"/>
                  </a:ext>
                </a:extLst>
              </p:cNvPr>
              <p:cNvSpPr/>
              <p:nvPr/>
            </p:nvSpPr>
            <p:spPr bwMode="auto">
              <a:xfrm>
                <a:off x="5607844" y="4877741"/>
                <a:ext cx="262447" cy="55865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B0739061-7F01-B701-4114-D84FDCF57EF6}"/>
                  </a:ext>
                </a:extLst>
              </p:cNvPr>
              <p:cNvSpPr/>
              <p:nvPr/>
            </p:nvSpPr>
            <p:spPr bwMode="auto">
              <a:xfrm>
                <a:off x="5663256" y="4962525"/>
                <a:ext cx="150910" cy="15091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D0EB23C9-CD85-763B-57CC-E850EA7919F4}"/>
                  </a:ext>
                </a:extLst>
              </p:cNvPr>
              <p:cNvSpPr/>
              <p:nvPr/>
            </p:nvSpPr>
            <p:spPr bwMode="auto">
              <a:xfrm>
                <a:off x="5663256" y="5195888"/>
                <a:ext cx="150910" cy="15091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EFCE9568-1412-544D-44FE-6C8BB40A7031}"/>
                  </a:ext>
                </a:extLst>
              </p:cNvPr>
              <p:cNvSpPr/>
              <p:nvPr/>
            </p:nvSpPr>
            <p:spPr bwMode="auto">
              <a:xfrm>
                <a:off x="5698700" y="4993554"/>
                <a:ext cx="80022" cy="6898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二等辺三角形 25">
                <a:extLst>
                  <a:ext uri="{FF2B5EF4-FFF2-40B4-BE49-F238E27FC236}">
                    <a16:creationId xmlns:a16="http://schemas.microsoft.com/office/drawing/2014/main" id="{41A6ACF1-9816-777D-0EEE-DD5B11C37F99}"/>
                  </a:ext>
                </a:extLst>
              </p:cNvPr>
              <p:cNvSpPr/>
              <p:nvPr/>
            </p:nvSpPr>
            <p:spPr bwMode="auto">
              <a:xfrm rot="10800000">
                <a:off x="5698700" y="5245967"/>
                <a:ext cx="80022" cy="6898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1" name="&quot;禁止&quot;マーク 20">
              <a:extLst>
                <a:ext uri="{FF2B5EF4-FFF2-40B4-BE49-F238E27FC236}">
                  <a16:creationId xmlns:a16="http://schemas.microsoft.com/office/drawing/2014/main" id="{25FD0365-A109-F8C3-3746-8D554D50EC09}"/>
                </a:ext>
              </a:extLst>
            </p:cNvPr>
            <p:cNvSpPr/>
            <p:nvPr/>
          </p:nvSpPr>
          <p:spPr bwMode="auto">
            <a:xfrm>
              <a:off x="6527645" y="3804623"/>
              <a:ext cx="1144344" cy="1144342"/>
            </a:xfrm>
            <a:prstGeom prst="noSmoking">
              <a:avLst>
                <a:gd name="adj" fmla="val 10206"/>
              </a:avLst>
            </a:prstGeom>
            <a:solidFill>
              <a:srgbClr val="FF000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4044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D45E82F-0F7C-0148-1457-2E1DCF4997E7}"/>
              </a:ext>
            </a:extLst>
          </p:cNvPr>
          <p:cNvSpPr/>
          <p:nvPr/>
        </p:nvSpPr>
        <p:spPr>
          <a:xfrm>
            <a:off x="2888940" y="62462"/>
            <a:ext cx="3907148" cy="974492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AC50CCF-6F2E-E7ED-90FE-A7BA89737E17}"/>
              </a:ext>
            </a:extLst>
          </p:cNvPr>
          <p:cNvSpPr txBox="1"/>
          <p:nvPr/>
        </p:nvSpPr>
        <p:spPr>
          <a:xfrm rot="5400000">
            <a:off x="301888" y="3332823"/>
            <a:ext cx="9081252" cy="32403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お子様のみでの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エレベーターのご利用は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ご遠慮ください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F6B4A32-43B1-F81D-3650-9FB3434458C9}"/>
              </a:ext>
            </a:extLst>
          </p:cNvPr>
          <p:cNvSpPr txBox="1"/>
          <p:nvPr/>
        </p:nvSpPr>
        <p:spPr>
          <a:xfrm rot="5400000">
            <a:off x="-2205852" y="4885244"/>
            <a:ext cx="7328336" cy="217859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solidFill>
                  <a:srgbClr val="FF0000"/>
                </a:solidFill>
              </a:rPr>
              <a:t>お子様だけで乗ると危険</a:t>
            </a:r>
            <a:br>
              <a:rPr lang="en-US" altLang="ja-JP" sz="5400" dirty="0"/>
            </a:br>
            <a:r>
              <a:rPr lang="ja-JP" altLang="en-US" sz="5400" dirty="0"/>
              <a:t>●急にドアが閉まってはさまれる</a:t>
            </a:r>
            <a:br>
              <a:rPr lang="ja-JP" altLang="en-US" sz="5400" dirty="0"/>
            </a:br>
            <a:r>
              <a:rPr lang="ja-JP" altLang="en-US" sz="5400" dirty="0"/>
              <a:t>●停電や緊急停止で閉じ込められる</a:t>
            </a:r>
            <a:br>
              <a:rPr lang="ja-JP" altLang="en-US" sz="5400" dirty="0"/>
            </a:br>
            <a:r>
              <a:rPr lang="ja-JP" altLang="en-US" sz="5400" dirty="0"/>
              <a:t>●操作パネルの間違った操作</a:t>
            </a: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1504E30F-4F57-1C6C-6BE9-A095F821BF31}"/>
              </a:ext>
            </a:extLst>
          </p:cNvPr>
          <p:cNvGrpSpPr/>
          <p:nvPr/>
        </p:nvGrpSpPr>
        <p:grpSpPr>
          <a:xfrm>
            <a:off x="317500" y="86074"/>
            <a:ext cx="2540000" cy="2059028"/>
            <a:chOff x="317500" y="86074"/>
            <a:chExt cx="2540000" cy="2059028"/>
          </a:xfrm>
        </p:grpSpPr>
        <p:sp>
          <p:nvSpPr>
            <p:cNvPr id="36" name="爆発: 8 pt 35">
              <a:extLst>
                <a:ext uri="{FF2B5EF4-FFF2-40B4-BE49-F238E27FC236}">
                  <a16:creationId xmlns:a16="http://schemas.microsoft.com/office/drawing/2014/main" id="{035F6A5C-9BA0-AEB7-0726-32B39E42B064}"/>
                </a:ext>
              </a:extLst>
            </p:cNvPr>
            <p:cNvSpPr/>
            <p:nvPr/>
          </p:nvSpPr>
          <p:spPr>
            <a:xfrm>
              <a:off x="317500" y="86074"/>
              <a:ext cx="2540000" cy="1920526"/>
            </a:xfrm>
            <a:prstGeom prst="irregularSeal1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B9164B0C-1B14-8B66-995C-C3451A045E51}"/>
                </a:ext>
              </a:extLst>
            </p:cNvPr>
            <p:cNvGrpSpPr/>
            <p:nvPr/>
          </p:nvGrpSpPr>
          <p:grpSpPr>
            <a:xfrm>
              <a:off x="430429" y="411786"/>
              <a:ext cx="2236563" cy="1733316"/>
              <a:chOff x="6895428" y="4529303"/>
              <a:chExt cx="2767323" cy="2144649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E14CB2D1-B7E0-EB49-D29E-2040747E1BB2}"/>
                  </a:ext>
                </a:extLst>
              </p:cNvPr>
              <p:cNvGrpSpPr/>
              <p:nvPr/>
            </p:nvGrpSpPr>
            <p:grpSpPr>
              <a:xfrm>
                <a:off x="7444706" y="4543802"/>
                <a:ext cx="1676715" cy="2076085"/>
                <a:chOff x="7353885" y="3458737"/>
                <a:chExt cx="2029291" cy="2512641"/>
              </a:xfrm>
            </p:grpSpPr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8DF3F862-8862-197C-B77B-50BFB40B6F46}"/>
                    </a:ext>
                  </a:extLst>
                </p:cNvPr>
                <p:cNvSpPr/>
                <p:nvPr/>
              </p:nvSpPr>
              <p:spPr bwMode="auto">
                <a:xfrm>
                  <a:off x="7413470" y="3458737"/>
                  <a:ext cx="1901218" cy="1837163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FFA1E6DB-0CEF-7454-EF05-D6E0FDBDE9B3}"/>
                    </a:ext>
                  </a:extLst>
                </p:cNvPr>
                <p:cNvGrpSpPr/>
                <p:nvPr/>
              </p:nvGrpSpPr>
              <p:grpSpPr>
                <a:xfrm>
                  <a:off x="7648187" y="5219174"/>
                  <a:ext cx="1422243" cy="752204"/>
                  <a:chOff x="7462642" y="5229200"/>
                  <a:chExt cx="1793334" cy="948470"/>
                </a:xfrm>
              </p:grpSpPr>
              <p:sp>
                <p:nvSpPr>
                  <p:cNvPr id="60" name="台形 59">
                    <a:extLst>
                      <a:ext uri="{FF2B5EF4-FFF2-40B4-BE49-F238E27FC236}">
                        <a16:creationId xmlns:a16="http://schemas.microsoft.com/office/drawing/2014/main" id="{6FD5603B-BD35-ABD2-E845-589287C88A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99051" y="5229200"/>
                    <a:ext cx="520514" cy="353196"/>
                  </a:xfrm>
                  <a:prstGeom prst="trapezoid">
                    <a:avLst>
                      <a:gd name="adj" fmla="val 16791"/>
                    </a:avLst>
                  </a:pr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フリーフォーム 163">
                    <a:extLst>
                      <a:ext uri="{FF2B5EF4-FFF2-40B4-BE49-F238E27FC236}">
                        <a16:creationId xmlns:a16="http://schemas.microsoft.com/office/drawing/2014/main" id="{C2546476-762D-0191-D771-B91D7DF88E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62642" y="5461011"/>
                    <a:ext cx="1793334" cy="716659"/>
                  </a:xfrm>
                  <a:custGeom>
                    <a:avLst/>
                    <a:gdLst>
                      <a:gd name="connsiteX0" fmla="*/ 292167 w 1427996"/>
                      <a:gd name="connsiteY0" fmla="*/ 0 h 716658"/>
                      <a:gd name="connsiteX1" fmla="*/ 474723 w 1427996"/>
                      <a:gd name="connsiteY1" fmla="*/ 0 h 716658"/>
                      <a:gd name="connsiteX2" fmla="*/ 529969 w 1427996"/>
                      <a:gd name="connsiteY2" fmla="*/ 44488 h 716658"/>
                      <a:gd name="connsiteX3" fmla="*/ 713998 w 1427996"/>
                      <a:gd name="connsiteY3" fmla="*/ 85874 h 716658"/>
                      <a:gd name="connsiteX4" fmla="*/ 898028 w 1427996"/>
                      <a:gd name="connsiteY4" fmla="*/ 44488 h 716658"/>
                      <a:gd name="connsiteX5" fmla="*/ 953273 w 1427996"/>
                      <a:gd name="connsiteY5" fmla="*/ 0 h 716658"/>
                      <a:gd name="connsiteX6" fmla="*/ 1135829 w 1427996"/>
                      <a:gd name="connsiteY6" fmla="*/ 0 h 716658"/>
                      <a:gd name="connsiteX7" fmla="*/ 1427996 w 1427996"/>
                      <a:gd name="connsiteY7" fmla="*/ 292167 h 716658"/>
                      <a:gd name="connsiteX8" fmla="*/ 1427996 w 1427996"/>
                      <a:gd name="connsiteY8" fmla="*/ 716658 h 716658"/>
                      <a:gd name="connsiteX9" fmla="*/ 0 w 1427996"/>
                      <a:gd name="connsiteY9" fmla="*/ 716658 h 716658"/>
                      <a:gd name="connsiteX10" fmla="*/ 0 w 1427996"/>
                      <a:gd name="connsiteY10" fmla="*/ 292167 h 716658"/>
                      <a:gd name="connsiteX11" fmla="*/ 292167 w 1427996"/>
                      <a:gd name="connsiteY11" fmla="*/ 0 h 716658"/>
                      <a:gd name="connsiteX0" fmla="*/ 292167 w 1427996"/>
                      <a:gd name="connsiteY0" fmla="*/ 0 h 716658"/>
                      <a:gd name="connsiteX1" fmla="*/ 474723 w 1427996"/>
                      <a:gd name="connsiteY1" fmla="*/ 0 h 716658"/>
                      <a:gd name="connsiteX2" fmla="*/ 529969 w 1427996"/>
                      <a:gd name="connsiteY2" fmla="*/ 44488 h 716658"/>
                      <a:gd name="connsiteX3" fmla="*/ 715903 w 1427996"/>
                      <a:gd name="connsiteY3" fmla="*/ 72539 h 716658"/>
                      <a:gd name="connsiteX4" fmla="*/ 898028 w 1427996"/>
                      <a:gd name="connsiteY4" fmla="*/ 44488 h 716658"/>
                      <a:gd name="connsiteX5" fmla="*/ 953273 w 1427996"/>
                      <a:gd name="connsiteY5" fmla="*/ 0 h 716658"/>
                      <a:gd name="connsiteX6" fmla="*/ 1135829 w 1427996"/>
                      <a:gd name="connsiteY6" fmla="*/ 0 h 716658"/>
                      <a:gd name="connsiteX7" fmla="*/ 1427996 w 1427996"/>
                      <a:gd name="connsiteY7" fmla="*/ 292167 h 716658"/>
                      <a:gd name="connsiteX8" fmla="*/ 1427996 w 1427996"/>
                      <a:gd name="connsiteY8" fmla="*/ 716658 h 716658"/>
                      <a:gd name="connsiteX9" fmla="*/ 0 w 1427996"/>
                      <a:gd name="connsiteY9" fmla="*/ 716658 h 716658"/>
                      <a:gd name="connsiteX10" fmla="*/ 0 w 1427996"/>
                      <a:gd name="connsiteY10" fmla="*/ 292167 h 716658"/>
                      <a:gd name="connsiteX11" fmla="*/ 292167 w 1427996"/>
                      <a:gd name="connsiteY11" fmla="*/ 0 h 716658"/>
                      <a:gd name="connsiteX0" fmla="*/ 292167 w 1427996"/>
                      <a:gd name="connsiteY0" fmla="*/ 0 h 894713"/>
                      <a:gd name="connsiteX1" fmla="*/ 474723 w 1427996"/>
                      <a:gd name="connsiteY1" fmla="*/ 0 h 894713"/>
                      <a:gd name="connsiteX2" fmla="*/ 529969 w 1427996"/>
                      <a:gd name="connsiteY2" fmla="*/ 44488 h 894713"/>
                      <a:gd name="connsiteX3" fmla="*/ 715903 w 1427996"/>
                      <a:gd name="connsiteY3" fmla="*/ 72539 h 894713"/>
                      <a:gd name="connsiteX4" fmla="*/ 898028 w 1427996"/>
                      <a:gd name="connsiteY4" fmla="*/ 44488 h 894713"/>
                      <a:gd name="connsiteX5" fmla="*/ 953273 w 1427996"/>
                      <a:gd name="connsiteY5" fmla="*/ 0 h 894713"/>
                      <a:gd name="connsiteX6" fmla="*/ 1135829 w 1427996"/>
                      <a:gd name="connsiteY6" fmla="*/ 0 h 894713"/>
                      <a:gd name="connsiteX7" fmla="*/ 1427996 w 1427996"/>
                      <a:gd name="connsiteY7" fmla="*/ 292167 h 894713"/>
                      <a:gd name="connsiteX8" fmla="*/ 1427996 w 1427996"/>
                      <a:gd name="connsiteY8" fmla="*/ 716658 h 894713"/>
                      <a:gd name="connsiteX9" fmla="*/ 929260 w 1427996"/>
                      <a:gd name="connsiteY9" fmla="*/ 894684 h 894713"/>
                      <a:gd name="connsiteX10" fmla="*/ 0 w 1427996"/>
                      <a:gd name="connsiteY10" fmla="*/ 716658 h 894713"/>
                      <a:gd name="connsiteX11" fmla="*/ 0 w 1427996"/>
                      <a:gd name="connsiteY11" fmla="*/ 292167 h 894713"/>
                      <a:gd name="connsiteX12" fmla="*/ 292167 w 1427996"/>
                      <a:gd name="connsiteY12" fmla="*/ 0 h 894713"/>
                      <a:gd name="connsiteX0" fmla="*/ 929260 w 1427996"/>
                      <a:gd name="connsiteY0" fmla="*/ 894684 h 1034227"/>
                      <a:gd name="connsiteX1" fmla="*/ 0 w 1427996"/>
                      <a:gd name="connsiteY1" fmla="*/ 716658 h 1034227"/>
                      <a:gd name="connsiteX2" fmla="*/ 0 w 1427996"/>
                      <a:gd name="connsiteY2" fmla="*/ 292167 h 1034227"/>
                      <a:gd name="connsiteX3" fmla="*/ 292167 w 1427996"/>
                      <a:gd name="connsiteY3" fmla="*/ 0 h 1034227"/>
                      <a:gd name="connsiteX4" fmla="*/ 474723 w 1427996"/>
                      <a:gd name="connsiteY4" fmla="*/ 0 h 1034227"/>
                      <a:gd name="connsiteX5" fmla="*/ 529969 w 1427996"/>
                      <a:gd name="connsiteY5" fmla="*/ 44488 h 1034227"/>
                      <a:gd name="connsiteX6" fmla="*/ 715903 w 1427996"/>
                      <a:gd name="connsiteY6" fmla="*/ 72539 h 1034227"/>
                      <a:gd name="connsiteX7" fmla="*/ 898028 w 1427996"/>
                      <a:gd name="connsiteY7" fmla="*/ 44488 h 1034227"/>
                      <a:gd name="connsiteX8" fmla="*/ 953273 w 1427996"/>
                      <a:gd name="connsiteY8" fmla="*/ 0 h 1034227"/>
                      <a:gd name="connsiteX9" fmla="*/ 1135829 w 1427996"/>
                      <a:gd name="connsiteY9" fmla="*/ 0 h 1034227"/>
                      <a:gd name="connsiteX10" fmla="*/ 1427996 w 1427996"/>
                      <a:gd name="connsiteY10" fmla="*/ 292167 h 1034227"/>
                      <a:gd name="connsiteX11" fmla="*/ 1427996 w 1427996"/>
                      <a:gd name="connsiteY11" fmla="*/ 716658 h 1034227"/>
                      <a:gd name="connsiteX12" fmla="*/ 1040375 w 1427996"/>
                      <a:gd name="connsiteY12" fmla="*/ 1034227 h 1034227"/>
                      <a:gd name="connsiteX0" fmla="*/ 0 w 1427996"/>
                      <a:gd name="connsiteY0" fmla="*/ 716658 h 1034227"/>
                      <a:gd name="connsiteX1" fmla="*/ 0 w 1427996"/>
                      <a:gd name="connsiteY1" fmla="*/ 292167 h 1034227"/>
                      <a:gd name="connsiteX2" fmla="*/ 292167 w 1427996"/>
                      <a:gd name="connsiteY2" fmla="*/ 0 h 1034227"/>
                      <a:gd name="connsiteX3" fmla="*/ 474723 w 1427996"/>
                      <a:gd name="connsiteY3" fmla="*/ 0 h 1034227"/>
                      <a:gd name="connsiteX4" fmla="*/ 529969 w 1427996"/>
                      <a:gd name="connsiteY4" fmla="*/ 44488 h 1034227"/>
                      <a:gd name="connsiteX5" fmla="*/ 715903 w 1427996"/>
                      <a:gd name="connsiteY5" fmla="*/ 72539 h 1034227"/>
                      <a:gd name="connsiteX6" fmla="*/ 898028 w 1427996"/>
                      <a:gd name="connsiteY6" fmla="*/ 44488 h 1034227"/>
                      <a:gd name="connsiteX7" fmla="*/ 953273 w 1427996"/>
                      <a:gd name="connsiteY7" fmla="*/ 0 h 1034227"/>
                      <a:gd name="connsiteX8" fmla="*/ 1135829 w 1427996"/>
                      <a:gd name="connsiteY8" fmla="*/ 0 h 1034227"/>
                      <a:gd name="connsiteX9" fmla="*/ 1427996 w 1427996"/>
                      <a:gd name="connsiteY9" fmla="*/ 292167 h 1034227"/>
                      <a:gd name="connsiteX10" fmla="*/ 1427996 w 1427996"/>
                      <a:gd name="connsiteY10" fmla="*/ 716658 h 1034227"/>
                      <a:gd name="connsiteX11" fmla="*/ 1040375 w 1427996"/>
                      <a:gd name="connsiteY11" fmla="*/ 1034227 h 1034227"/>
                      <a:gd name="connsiteX0" fmla="*/ 0 w 1427996"/>
                      <a:gd name="connsiteY0" fmla="*/ 716658 h 716658"/>
                      <a:gd name="connsiteX1" fmla="*/ 0 w 1427996"/>
                      <a:gd name="connsiteY1" fmla="*/ 292167 h 716658"/>
                      <a:gd name="connsiteX2" fmla="*/ 292167 w 1427996"/>
                      <a:gd name="connsiteY2" fmla="*/ 0 h 716658"/>
                      <a:gd name="connsiteX3" fmla="*/ 474723 w 1427996"/>
                      <a:gd name="connsiteY3" fmla="*/ 0 h 716658"/>
                      <a:gd name="connsiteX4" fmla="*/ 529969 w 1427996"/>
                      <a:gd name="connsiteY4" fmla="*/ 44488 h 716658"/>
                      <a:gd name="connsiteX5" fmla="*/ 715903 w 1427996"/>
                      <a:gd name="connsiteY5" fmla="*/ 72539 h 716658"/>
                      <a:gd name="connsiteX6" fmla="*/ 898028 w 1427996"/>
                      <a:gd name="connsiteY6" fmla="*/ 44488 h 716658"/>
                      <a:gd name="connsiteX7" fmla="*/ 953273 w 1427996"/>
                      <a:gd name="connsiteY7" fmla="*/ 0 h 716658"/>
                      <a:gd name="connsiteX8" fmla="*/ 1135829 w 1427996"/>
                      <a:gd name="connsiteY8" fmla="*/ 0 h 716658"/>
                      <a:gd name="connsiteX9" fmla="*/ 1427996 w 1427996"/>
                      <a:gd name="connsiteY9" fmla="*/ 292167 h 716658"/>
                      <a:gd name="connsiteX10" fmla="*/ 1427996 w 1427996"/>
                      <a:gd name="connsiteY10" fmla="*/ 716658 h 7166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427996" h="716658">
                        <a:moveTo>
                          <a:pt x="0" y="716658"/>
                        </a:moveTo>
                        <a:lnTo>
                          <a:pt x="0" y="292167"/>
                        </a:lnTo>
                        <a:cubicBezTo>
                          <a:pt x="0" y="130808"/>
                          <a:pt x="130808" y="0"/>
                          <a:pt x="292167" y="0"/>
                        </a:cubicBezTo>
                        <a:lnTo>
                          <a:pt x="474723" y="0"/>
                        </a:lnTo>
                        <a:lnTo>
                          <a:pt x="529969" y="44488"/>
                        </a:lnTo>
                        <a:cubicBezTo>
                          <a:pt x="577066" y="70059"/>
                          <a:pt x="644035" y="72539"/>
                          <a:pt x="715903" y="72539"/>
                        </a:cubicBezTo>
                        <a:cubicBezTo>
                          <a:pt x="787771" y="72539"/>
                          <a:pt x="850931" y="70059"/>
                          <a:pt x="898028" y="44488"/>
                        </a:cubicBezTo>
                        <a:lnTo>
                          <a:pt x="953273" y="0"/>
                        </a:lnTo>
                        <a:lnTo>
                          <a:pt x="1135829" y="0"/>
                        </a:lnTo>
                        <a:cubicBezTo>
                          <a:pt x="1297188" y="0"/>
                          <a:pt x="1427996" y="130808"/>
                          <a:pt x="1427996" y="292167"/>
                        </a:cubicBezTo>
                        <a:lnTo>
                          <a:pt x="1427996" y="716658"/>
                        </a:lnTo>
                      </a:path>
                    </a:pathLst>
                  </a:custGeom>
                  <a:solidFill>
                    <a:srgbClr val="0070C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71E1F14F-2CE5-AA0A-6B4E-7C435D15402C}"/>
                    </a:ext>
                  </a:extLst>
                </p:cNvPr>
                <p:cNvSpPr/>
                <p:nvPr/>
              </p:nvSpPr>
              <p:spPr bwMode="auto">
                <a:xfrm rot="20700000">
                  <a:off x="7353885" y="4359989"/>
                  <a:ext cx="428752" cy="54304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08373B89-774D-86BC-ED31-B5916548379E}"/>
                    </a:ext>
                  </a:extLst>
                </p:cNvPr>
                <p:cNvSpPr/>
                <p:nvPr/>
              </p:nvSpPr>
              <p:spPr bwMode="auto">
                <a:xfrm rot="20700000">
                  <a:off x="7440410" y="4469578"/>
                  <a:ext cx="255702" cy="323860"/>
                </a:xfrm>
                <a:prstGeom prst="ellipse">
                  <a:avLst/>
                </a:pr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83D759FA-252C-84F7-204D-A0939FF0E545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54424" y="4359988"/>
                  <a:ext cx="428752" cy="54304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F6A739A9-41E7-9EDC-8849-0E13024884AA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9040948" y="4469577"/>
                  <a:ext cx="255702" cy="323860"/>
                </a:xfrm>
                <a:prstGeom prst="ellipse">
                  <a:avLst/>
                </a:pr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529463E4-4B0D-596D-2D9F-77A2B1CFA53E}"/>
                    </a:ext>
                  </a:extLst>
                </p:cNvPr>
                <p:cNvSpPr/>
                <p:nvPr/>
              </p:nvSpPr>
              <p:spPr bwMode="auto">
                <a:xfrm>
                  <a:off x="7535379" y="3671351"/>
                  <a:ext cx="1647859" cy="1647859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2D72024D-10BD-C718-D847-160F97890F74}"/>
                  </a:ext>
                </a:extLst>
              </p:cNvPr>
              <p:cNvGrpSpPr/>
              <p:nvPr/>
            </p:nvGrpSpPr>
            <p:grpSpPr>
              <a:xfrm>
                <a:off x="7711417" y="5125653"/>
                <a:ext cx="1120775" cy="886512"/>
                <a:chOff x="3354076" y="5139748"/>
                <a:chExt cx="1120775" cy="886512"/>
              </a:xfrm>
            </p:grpSpPr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5DE2355F-DFD8-DE81-CE51-F979E42357B8}"/>
                    </a:ext>
                  </a:extLst>
                </p:cNvPr>
                <p:cNvGrpSpPr/>
                <p:nvPr/>
              </p:nvGrpSpPr>
              <p:grpSpPr>
                <a:xfrm>
                  <a:off x="3354076" y="5139748"/>
                  <a:ext cx="1120775" cy="886512"/>
                  <a:chOff x="3354076" y="5139748"/>
                  <a:chExt cx="1120775" cy="886512"/>
                </a:xfrm>
              </p:grpSpPr>
              <p:sp>
                <p:nvSpPr>
                  <p:cNvPr id="47" name="楕円 46">
                    <a:extLst>
                      <a:ext uri="{FF2B5EF4-FFF2-40B4-BE49-F238E27FC236}">
                        <a16:creationId xmlns:a16="http://schemas.microsoft.com/office/drawing/2014/main" id="{B28BC2DA-761A-AAD2-7BB4-2F4D41A408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076" y="5139748"/>
                    <a:ext cx="431800" cy="4318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5E76C6F1-C7B5-25A1-9B71-C6981ADF23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43051" y="5139748"/>
                    <a:ext cx="431800" cy="4318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71D3BA66-4F62-A812-F1A1-34AD7BCA4E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32880" y="5708650"/>
                    <a:ext cx="536534" cy="31761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FD3A596C-841C-8843-EFDB-0B6B413AEA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84443" y="5899150"/>
                    <a:ext cx="426894" cy="127110"/>
                  </a:xfrm>
                  <a:custGeom>
                    <a:avLst/>
                    <a:gdLst>
                      <a:gd name="connsiteX0" fmla="*/ 213447 w 426894"/>
                      <a:gd name="connsiteY0" fmla="*/ 0 h 127110"/>
                      <a:gd name="connsiteX1" fmla="*/ 403141 w 426894"/>
                      <a:gd name="connsiteY1" fmla="*/ 46513 h 127110"/>
                      <a:gd name="connsiteX2" fmla="*/ 426894 w 426894"/>
                      <a:gd name="connsiteY2" fmla="*/ 63555 h 127110"/>
                      <a:gd name="connsiteX3" fmla="*/ 403141 w 426894"/>
                      <a:gd name="connsiteY3" fmla="*/ 80598 h 127110"/>
                      <a:gd name="connsiteX4" fmla="*/ 213447 w 426894"/>
                      <a:gd name="connsiteY4" fmla="*/ 127110 h 127110"/>
                      <a:gd name="connsiteX5" fmla="*/ 23754 w 426894"/>
                      <a:gd name="connsiteY5" fmla="*/ 80598 h 127110"/>
                      <a:gd name="connsiteX6" fmla="*/ 0 w 426894"/>
                      <a:gd name="connsiteY6" fmla="*/ 63555 h 127110"/>
                      <a:gd name="connsiteX7" fmla="*/ 23754 w 426894"/>
                      <a:gd name="connsiteY7" fmla="*/ 46513 h 127110"/>
                      <a:gd name="connsiteX8" fmla="*/ 213447 w 426894"/>
                      <a:gd name="connsiteY8" fmla="*/ 0 h 127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894" h="127110">
                        <a:moveTo>
                          <a:pt x="213447" y="0"/>
                        </a:moveTo>
                        <a:cubicBezTo>
                          <a:pt x="287527" y="0"/>
                          <a:pt x="354594" y="17775"/>
                          <a:pt x="403141" y="46513"/>
                        </a:cubicBezTo>
                        <a:lnTo>
                          <a:pt x="426894" y="63555"/>
                        </a:lnTo>
                        <a:lnTo>
                          <a:pt x="403141" y="80598"/>
                        </a:lnTo>
                        <a:cubicBezTo>
                          <a:pt x="354594" y="109336"/>
                          <a:pt x="287527" y="127110"/>
                          <a:pt x="213447" y="127110"/>
                        </a:cubicBezTo>
                        <a:cubicBezTo>
                          <a:pt x="139367" y="127110"/>
                          <a:pt x="72300" y="109336"/>
                          <a:pt x="23754" y="80598"/>
                        </a:cubicBezTo>
                        <a:lnTo>
                          <a:pt x="0" y="63555"/>
                        </a:lnTo>
                        <a:lnTo>
                          <a:pt x="23754" y="46513"/>
                        </a:lnTo>
                        <a:cubicBezTo>
                          <a:pt x="72300" y="17775"/>
                          <a:pt x="139367" y="0"/>
                          <a:pt x="213447" y="0"/>
                        </a:cubicBezTo>
                        <a:close/>
                      </a:path>
                    </a:pathLst>
                  </a:custGeom>
                  <a:solidFill>
                    <a:srgbClr val="FF99FF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" name="楕円 50">
                    <a:extLst>
                      <a:ext uri="{FF2B5EF4-FFF2-40B4-BE49-F238E27FC236}">
                        <a16:creationId xmlns:a16="http://schemas.microsoft.com/office/drawing/2014/main" id="{9469D86B-145B-377D-0FC8-F5906AFFB7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80418" y="5185684"/>
                    <a:ext cx="179116" cy="179116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" name="楕円 51">
                    <a:extLst>
                      <a:ext uri="{FF2B5EF4-FFF2-40B4-BE49-F238E27FC236}">
                        <a16:creationId xmlns:a16="http://schemas.microsoft.com/office/drawing/2014/main" id="{3D8F9A2C-C55B-2EBD-A913-8682F2A0F7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69393" y="5185684"/>
                    <a:ext cx="179116" cy="179116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6" name="ひし形 16">
                  <a:extLst>
                    <a:ext uri="{FF2B5EF4-FFF2-40B4-BE49-F238E27FC236}">
                      <a16:creationId xmlns:a16="http://schemas.microsoft.com/office/drawing/2014/main" id="{011FACE7-80B2-4B98-8991-73CC4191E059}"/>
                    </a:ext>
                  </a:extLst>
                </p:cNvPr>
                <p:cNvSpPr/>
                <p:nvPr/>
              </p:nvSpPr>
              <p:spPr bwMode="auto">
                <a:xfrm>
                  <a:off x="3805734" y="5566091"/>
                  <a:ext cx="184313" cy="65004"/>
                </a:xfrm>
                <a:custGeom>
                  <a:avLst/>
                  <a:gdLst>
                    <a:gd name="connsiteX0" fmla="*/ 0 w 270030"/>
                    <a:gd name="connsiteY0" fmla="*/ 45005 h 90010"/>
                    <a:gd name="connsiteX1" fmla="*/ 135015 w 270030"/>
                    <a:gd name="connsiteY1" fmla="*/ 0 h 90010"/>
                    <a:gd name="connsiteX2" fmla="*/ 270030 w 270030"/>
                    <a:gd name="connsiteY2" fmla="*/ 45005 h 90010"/>
                    <a:gd name="connsiteX3" fmla="*/ 135015 w 270030"/>
                    <a:gd name="connsiteY3" fmla="*/ 90010 h 90010"/>
                    <a:gd name="connsiteX4" fmla="*/ 0 w 270030"/>
                    <a:gd name="connsiteY4" fmla="*/ 45005 h 90010"/>
                    <a:gd name="connsiteX0" fmla="*/ 0 w 270030"/>
                    <a:gd name="connsiteY0" fmla="*/ 45005 h 90011"/>
                    <a:gd name="connsiteX1" fmla="*/ 135015 w 270030"/>
                    <a:gd name="connsiteY1" fmla="*/ 0 h 90011"/>
                    <a:gd name="connsiteX2" fmla="*/ 270030 w 270030"/>
                    <a:gd name="connsiteY2" fmla="*/ 45005 h 90011"/>
                    <a:gd name="connsiteX3" fmla="*/ 135015 w 270030"/>
                    <a:gd name="connsiteY3" fmla="*/ 90010 h 90011"/>
                    <a:gd name="connsiteX4" fmla="*/ 0 w 270030"/>
                    <a:gd name="connsiteY4" fmla="*/ 45005 h 90011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030" h="90014">
                      <a:moveTo>
                        <a:pt x="0" y="45005"/>
                      </a:moveTo>
                      <a:lnTo>
                        <a:pt x="135015" y="0"/>
                      </a:lnTo>
                      <a:lnTo>
                        <a:pt x="270030" y="45005"/>
                      </a:lnTo>
                      <a:cubicBezTo>
                        <a:pt x="228100" y="86163"/>
                        <a:pt x="220660" y="89772"/>
                        <a:pt x="135015" y="90010"/>
                      </a:cubicBezTo>
                      <a:cubicBezTo>
                        <a:pt x="49370" y="90248"/>
                        <a:pt x="45005" y="80350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613E1B56-2B2C-72C1-F6B2-FD732D43A9A9}"/>
                  </a:ext>
                </a:extLst>
              </p:cNvPr>
              <p:cNvSpPr/>
              <p:nvPr/>
            </p:nvSpPr>
            <p:spPr>
              <a:xfrm rot="19800000">
                <a:off x="6895428" y="5449593"/>
                <a:ext cx="1146052" cy="1224358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  <a:gd name="connsiteX0" fmla="*/ 723449 w 1674117"/>
                  <a:gd name="connsiteY0" fmla="*/ 0 h 1667042"/>
                  <a:gd name="connsiteX1" fmla="*/ 832193 w 1674117"/>
                  <a:gd name="connsiteY1" fmla="*/ 108744 h 1667042"/>
                  <a:gd name="connsiteX2" fmla="*/ 832193 w 1674117"/>
                  <a:gd name="connsiteY2" fmla="*/ 781218 h 1667042"/>
                  <a:gd name="connsiteX3" fmla="*/ 861235 w 1674117"/>
                  <a:gd name="connsiteY3" fmla="*/ 781218 h 1667042"/>
                  <a:gd name="connsiteX4" fmla="*/ 1013838 w 1674117"/>
                  <a:gd name="connsiteY4" fmla="*/ 211697 h 1667042"/>
                  <a:gd name="connsiteX5" fmla="*/ 1147022 w 1674117"/>
                  <a:gd name="connsiteY5" fmla="*/ 134803 h 1667042"/>
                  <a:gd name="connsiteX6" fmla="*/ 1223916 w 1674117"/>
                  <a:gd name="connsiteY6" fmla="*/ 267987 h 1667042"/>
                  <a:gd name="connsiteX7" fmla="*/ 1054692 w 1674117"/>
                  <a:gd name="connsiteY7" fmla="*/ 899539 h 1667042"/>
                  <a:gd name="connsiteX8" fmla="*/ 1051911 w 1674117"/>
                  <a:gd name="connsiteY8" fmla="*/ 914682 h 1667042"/>
                  <a:gd name="connsiteX9" fmla="*/ 1097255 w 1674117"/>
                  <a:gd name="connsiteY9" fmla="*/ 1056814 h 1667042"/>
                  <a:gd name="connsiteX10" fmla="*/ 1108948 w 1674117"/>
                  <a:gd name="connsiteY10" fmla="*/ 1067074 h 1667042"/>
                  <a:gd name="connsiteX11" fmla="*/ 1397807 w 1674117"/>
                  <a:gd name="connsiteY11" fmla="*/ 900177 h 1667042"/>
                  <a:gd name="connsiteX12" fmla="*/ 1656994 w 1674117"/>
                  <a:gd name="connsiteY12" fmla="*/ 903326 h 1667042"/>
                  <a:gd name="connsiteX13" fmla="*/ 1608601 w 1674117"/>
                  <a:gd name="connsiteY13" fmla="*/ 1083932 h 1667042"/>
                  <a:gd name="connsiteX14" fmla="*/ 1155573 w 1674117"/>
                  <a:gd name="connsiteY14" fmla="*/ 1345488 h 1667042"/>
                  <a:gd name="connsiteX15" fmla="*/ 1139728 w 1674117"/>
                  <a:gd name="connsiteY15" fmla="*/ 1396532 h 1667042"/>
                  <a:gd name="connsiteX16" fmla="*/ 731622 w 1674117"/>
                  <a:gd name="connsiteY16" fmla="*/ 1667042 h 1667042"/>
                  <a:gd name="connsiteX17" fmla="*/ 688759 w 1674117"/>
                  <a:gd name="connsiteY17" fmla="*/ 1667042 h 1667042"/>
                  <a:gd name="connsiteX18" fmla="*/ 245847 w 1674117"/>
                  <a:gd name="connsiteY18" fmla="*/ 1224130 h 1667042"/>
                  <a:gd name="connsiteX19" fmla="*/ 245847 w 1674117"/>
                  <a:gd name="connsiteY19" fmla="*/ 1081255 h 1667042"/>
                  <a:gd name="connsiteX20" fmla="*/ 250890 w 1674117"/>
                  <a:gd name="connsiteY20" fmla="*/ 1031236 h 1667042"/>
                  <a:gd name="connsiteX21" fmla="*/ 11123 w 1674117"/>
                  <a:gd name="connsiteY21" fmla="*/ 615948 h 1667042"/>
                  <a:gd name="connsiteX22" fmla="*/ 41475 w 1674117"/>
                  <a:gd name="connsiteY22" fmla="*/ 502673 h 1667042"/>
                  <a:gd name="connsiteX23" fmla="*/ 72686 w 1674117"/>
                  <a:gd name="connsiteY23" fmla="*/ 492178 h 1667042"/>
                  <a:gd name="connsiteX24" fmla="*/ 154750 w 1674117"/>
                  <a:gd name="connsiteY24" fmla="*/ 533025 h 1667042"/>
                  <a:gd name="connsiteX25" fmla="*/ 343923 w 1674117"/>
                  <a:gd name="connsiteY25" fmla="*/ 860684 h 1667042"/>
                  <a:gd name="connsiteX26" fmla="*/ 369200 w 1674117"/>
                  <a:gd name="connsiteY26" fmla="*/ 839828 h 1667042"/>
                  <a:gd name="connsiteX27" fmla="*/ 215975 w 1674117"/>
                  <a:gd name="connsiteY27" fmla="*/ 267988 h 1667042"/>
                  <a:gd name="connsiteX28" fmla="*/ 292870 w 1674117"/>
                  <a:gd name="connsiteY28" fmla="*/ 134804 h 1667042"/>
                  <a:gd name="connsiteX29" fmla="*/ 335967 w 1674117"/>
                  <a:gd name="connsiteY29" fmla="*/ 132103 h 1667042"/>
                  <a:gd name="connsiteX30" fmla="*/ 426053 w 1674117"/>
                  <a:gd name="connsiteY30" fmla="*/ 211698 h 1667042"/>
                  <a:gd name="connsiteX31" fmla="*/ 578656 w 1674117"/>
                  <a:gd name="connsiteY31" fmla="*/ 781218 h 1667042"/>
                  <a:gd name="connsiteX32" fmla="*/ 614705 w 1674117"/>
                  <a:gd name="connsiteY32" fmla="*/ 781218 h 1667042"/>
                  <a:gd name="connsiteX33" fmla="*/ 614705 w 1674117"/>
                  <a:gd name="connsiteY33" fmla="*/ 108744 h 1667042"/>
                  <a:gd name="connsiteX34" fmla="*/ 723449 w 1674117"/>
                  <a:gd name="connsiteY34" fmla="*/ 0 h 1667042"/>
                  <a:gd name="connsiteX0" fmla="*/ 723449 w 1659290"/>
                  <a:gd name="connsiteY0" fmla="*/ 0 h 1667042"/>
                  <a:gd name="connsiteX1" fmla="*/ 832193 w 1659290"/>
                  <a:gd name="connsiteY1" fmla="*/ 108744 h 1667042"/>
                  <a:gd name="connsiteX2" fmla="*/ 832193 w 1659290"/>
                  <a:gd name="connsiteY2" fmla="*/ 781218 h 1667042"/>
                  <a:gd name="connsiteX3" fmla="*/ 861235 w 1659290"/>
                  <a:gd name="connsiteY3" fmla="*/ 781218 h 1667042"/>
                  <a:gd name="connsiteX4" fmla="*/ 1013838 w 1659290"/>
                  <a:gd name="connsiteY4" fmla="*/ 211697 h 1667042"/>
                  <a:gd name="connsiteX5" fmla="*/ 1147022 w 1659290"/>
                  <a:gd name="connsiteY5" fmla="*/ 134803 h 1667042"/>
                  <a:gd name="connsiteX6" fmla="*/ 1223916 w 1659290"/>
                  <a:gd name="connsiteY6" fmla="*/ 267987 h 1667042"/>
                  <a:gd name="connsiteX7" fmla="*/ 1054692 w 1659290"/>
                  <a:gd name="connsiteY7" fmla="*/ 899539 h 1667042"/>
                  <a:gd name="connsiteX8" fmla="*/ 1051911 w 1659290"/>
                  <a:gd name="connsiteY8" fmla="*/ 914682 h 1667042"/>
                  <a:gd name="connsiteX9" fmla="*/ 1097255 w 1659290"/>
                  <a:gd name="connsiteY9" fmla="*/ 1056814 h 1667042"/>
                  <a:gd name="connsiteX10" fmla="*/ 1108948 w 1659290"/>
                  <a:gd name="connsiteY10" fmla="*/ 1067074 h 1667042"/>
                  <a:gd name="connsiteX11" fmla="*/ 1397807 w 1659290"/>
                  <a:gd name="connsiteY11" fmla="*/ 900177 h 1667042"/>
                  <a:gd name="connsiteX12" fmla="*/ 1656994 w 1659290"/>
                  <a:gd name="connsiteY12" fmla="*/ 903326 h 1667042"/>
                  <a:gd name="connsiteX13" fmla="*/ 1510970 w 1659290"/>
                  <a:gd name="connsiteY13" fmla="*/ 1136320 h 1667042"/>
                  <a:gd name="connsiteX14" fmla="*/ 1155573 w 1659290"/>
                  <a:gd name="connsiteY14" fmla="*/ 1345488 h 1667042"/>
                  <a:gd name="connsiteX15" fmla="*/ 1139728 w 1659290"/>
                  <a:gd name="connsiteY15" fmla="*/ 1396532 h 1667042"/>
                  <a:gd name="connsiteX16" fmla="*/ 731622 w 1659290"/>
                  <a:gd name="connsiteY16" fmla="*/ 1667042 h 1667042"/>
                  <a:gd name="connsiteX17" fmla="*/ 688759 w 1659290"/>
                  <a:gd name="connsiteY17" fmla="*/ 1667042 h 1667042"/>
                  <a:gd name="connsiteX18" fmla="*/ 245847 w 1659290"/>
                  <a:gd name="connsiteY18" fmla="*/ 1224130 h 1667042"/>
                  <a:gd name="connsiteX19" fmla="*/ 245847 w 1659290"/>
                  <a:gd name="connsiteY19" fmla="*/ 1081255 h 1667042"/>
                  <a:gd name="connsiteX20" fmla="*/ 250890 w 1659290"/>
                  <a:gd name="connsiteY20" fmla="*/ 1031236 h 1667042"/>
                  <a:gd name="connsiteX21" fmla="*/ 11123 w 1659290"/>
                  <a:gd name="connsiteY21" fmla="*/ 615948 h 1667042"/>
                  <a:gd name="connsiteX22" fmla="*/ 41475 w 1659290"/>
                  <a:gd name="connsiteY22" fmla="*/ 502673 h 1667042"/>
                  <a:gd name="connsiteX23" fmla="*/ 72686 w 1659290"/>
                  <a:gd name="connsiteY23" fmla="*/ 492178 h 1667042"/>
                  <a:gd name="connsiteX24" fmla="*/ 154750 w 1659290"/>
                  <a:gd name="connsiteY24" fmla="*/ 533025 h 1667042"/>
                  <a:gd name="connsiteX25" fmla="*/ 343923 w 1659290"/>
                  <a:gd name="connsiteY25" fmla="*/ 860684 h 1667042"/>
                  <a:gd name="connsiteX26" fmla="*/ 369200 w 1659290"/>
                  <a:gd name="connsiteY26" fmla="*/ 839828 h 1667042"/>
                  <a:gd name="connsiteX27" fmla="*/ 215975 w 1659290"/>
                  <a:gd name="connsiteY27" fmla="*/ 267988 h 1667042"/>
                  <a:gd name="connsiteX28" fmla="*/ 292870 w 1659290"/>
                  <a:gd name="connsiteY28" fmla="*/ 134804 h 1667042"/>
                  <a:gd name="connsiteX29" fmla="*/ 335967 w 1659290"/>
                  <a:gd name="connsiteY29" fmla="*/ 132103 h 1667042"/>
                  <a:gd name="connsiteX30" fmla="*/ 426053 w 1659290"/>
                  <a:gd name="connsiteY30" fmla="*/ 211698 h 1667042"/>
                  <a:gd name="connsiteX31" fmla="*/ 578656 w 1659290"/>
                  <a:gd name="connsiteY31" fmla="*/ 781218 h 1667042"/>
                  <a:gd name="connsiteX32" fmla="*/ 614705 w 1659290"/>
                  <a:gd name="connsiteY32" fmla="*/ 781218 h 1667042"/>
                  <a:gd name="connsiteX33" fmla="*/ 614705 w 1659290"/>
                  <a:gd name="connsiteY33" fmla="*/ 108744 h 1667042"/>
                  <a:gd name="connsiteX34" fmla="*/ 723449 w 1659290"/>
                  <a:gd name="connsiteY34" fmla="*/ 0 h 1667042"/>
                  <a:gd name="connsiteX0" fmla="*/ 723449 w 1593259"/>
                  <a:gd name="connsiteY0" fmla="*/ 0 h 1667042"/>
                  <a:gd name="connsiteX1" fmla="*/ 832193 w 1593259"/>
                  <a:gd name="connsiteY1" fmla="*/ 108744 h 1667042"/>
                  <a:gd name="connsiteX2" fmla="*/ 832193 w 1593259"/>
                  <a:gd name="connsiteY2" fmla="*/ 781218 h 1667042"/>
                  <a:gd name="connsiteX3" fmla="*/ 861235 w 1593259"/>
                  <a:gd name="connsiteY3" fmla="*/ 781218 h 1667042"/>
                  <a:gd name="connsiteX4" fmla="*/ 1013838 w 1593259"/>
                  <a:gd name="connsiteY4" fmla="*/ 211697 h 1667042"/>
                  <a:gd name="connsiteX5" fmla="*/ 1147022 w 1593259"/>
                  <a:gd name="connsiteY5" fmla="*/ 134803 h 1667042"/>
                  <a:gd name="connsiteX6" fmla="*/ 1223916 w 1593259"/>
                  <a:gd name="connsiteY6" fmla="*/ 267987 h 1667042"/>
                  <a:gd name="connsiteX7" fmla="*/ 1054692 w 1593259"/>
                  <a:gd name="connsiteY7" fmla="*/ 899539 h 1667042"/>
                  <a:gd name="connsiteX8" fmla="*/ 1051911 w 1593259"/>
                  <a:gd name="connsiteY8" fmla="*/ 914682 h 1667042"/>
                  <a:gd name="connsiteX9" fmla="*/ 1097255 w 1593259"/>
                  <a:gd name="connsiteY9" fmla="*/ 1056814 h 1667042"/>
                  <a:gd name="connsiteX10" fmla="*/ 1108948 w 1593259"/>
                  <a:gd name="connsiteY10" fmla="*/ 1067074 h 1667042"/>
                  <a:gd name="connsiteX11" fmla="*/ 1397807 w 1593259"/>
                  <a:gd name="connsiteY11" fmla="*/ 900177 h 1667042"/>
                  <a:gd name="connsiteX12" fmla="*/ 1587938 w 1593259"/>
                  <a:gd name="connsiteY12" fmla="*/ 946189 h 1667042"/>
                  <a:gd name="connsiteX13" fmla="*/ 1510970 w 1593259"/>
                  <a:gd name="connsiteY13" fmla="*/ 1136320 h 1667042"/>
                  <a:gd name="connsiteX14" fmla="*/ 1155573 w 1593259"/>
                  <a:gd name="connsiteY14" fmla="*/ 1345488 h 1667042"/>
                  <a:gd name="connsiteX15" fmla="*/ 1139728 w 1593259"/>
                  <a:gd name="connsiteY15" fmla="*/ 1396532 h 1667042"/>
                  <a:gd name="connsiteX16" fmla="*/ 731622 w 1593259"/>
                  <a:gd name="connsiteY16" fmla="*/ 1667042 h 1667042"/>
                  <a:gd name="connsiteX17" fmla="*/ 688759 w 1593259"/>
                  <a:gd name="connsiteY17" fmla="*/ 1667042 h 1667042"/>
                  <a:gd name="connsiteX18" fmla="*/ 245847 w 1593259"/>
                  <a:gd name="connsiteY18" fmla="*/ 1224130 h 1667042"/>
                  <a:gd name="connsiteX19" fmla="*/ 245847 w 1593259"/>
                  <a:gd name="connsiteY19" fmla="*/ 1081255 h 1667042"/>
                  <a:gd name="connsiteX20" fmla="*/ 250890 w 1593259"/>
                  <a:gd name="connsiteY20" fmla="*/ 1031236 h 1667042"/>
                  <a:gd name="connsiteX21" fmla="*/ 11123 w 1593259"/>
                  <a:gd name="connsiteY21" fmla="*/ 615948 h 1667042"/>
                  <a:gd name="connsiteX22" fmla="*/ 41475 w 1593259"/>
                  <a:gd name="connsiteY22" fmla="*/ 502673 h 1667042"/>
                  <a:gd name="connsiteX23" fmla="*/ 72686 w 1593259"/>
                  <a:gd name="connsiteY23" fmla="*/ 492178 h 1667042"/>
                  <a:gd name="connsiteX24" fmla="*/ 154750 w 1593259"/>
                  <a:gd name="connsiteY24" fmla="*/ 533025 h 1667042"/>
                  <a:gd name="connsiteX25" fmla="*/ 343923 w 1593259"/>
                  <a:gd name="connsiteY25" fmla="*/ 860684 h 1667042"/>
                  <a:gd name="connsiteX26" fmla="*/ 369200 w 1593259"/>
                  <a:gd name="connsiteY26" fmla="*/ 839828 h 1667042"/>
                  <a:gd name="connsiteX27" fmla="*/ 215975 w 1593259"/>
                  <a:gd name="connsiteY27" fmla="*/ 267988 h 1667042"/>
                  <a:gd name="connsiteX28" fmla="*/ 292870 w 1593259"/>
                  <a:gd name="connsiteY28" fmla="*/ 134804 h 1667042"/>
                  <a:gd name="connsiteX29" fmla="*/ 335967 w 1593259"/>
                  <a:gd name="connsiteY29" fmla="*/ 132103 h 1667042"/>
                  <a:gd name="connsiteX30" fmla="*/ 426053 w 1593259"/>
                  <a:gd name="connsiteY30" fmla="*/ 211698 h 1667042"/>
                  <a:gd name="connsiteX31" fmla="*/ 578656 w 1593259"/>
                  <a:gd name="connsiteY31" fmla="*/ 781218 h 1667042"/>
                  <a:gd name="connsiteX32" fmla="*/ 614705 w 1593259"/>
                  <a:gd name="connsiteY32" fmla="*/ 781218 h 1667042"/>
                  <a:gd name="connsiteX33" fmla="*/ 614705 w 1593259"/>
                  <a:gd name="connsiteY33" fmla="*/ 108744 h 1667042"/>
                  <a:gd name="connsiteX34" fmla="*/ 723449 w 1593259"/>
                  <a:gd name="connsiteY34" fmla="*/ 0 h 1667042"/>
                  <a:gd name="connsiteX0" fmla="*/ 723449 w 1594161"/>
                  <a:gd name="connsiteY0" fmla="*/ 0 h 1667042"/>
                  <a:gd name="connsiteX1" fmla="*/ 832193 w 1594161"/>
                  <a:gd name="connsiteY1" fmla="*/ 108744 h 1667042"/>
                  <a:gd name="connsiteX2" fmla="*/ 832193 w 1594161"/>
                  <a:gd name="connsiteY2" fmla="*/ 781218 h 1667042"/>
                  <a:gd name="connsiteX3" fmla="*/ 861235 w 1594161"/>
                  <a:gd name="connsiteY3" fmla="*/ 781218 h 1667042"/>
                  <a:gd name="connsiteX4" fmla="*/ 1013838 w 1594161"/>
                  <a:gd name="connsiteY4" fmla="*/ 211697 h 1667042"/>
                  <a:gd name="connsiteX5" fmla="*/ 1147022 w 1594161"/>
                  <a:gd name="connsiteY5" fmla="*/ 134803 h 1667042"/>
                  <a:gd name="connsiteX6" fmla="*/ 1223916 w 1594161"/>
                  <a:gd name="connsiteY6" fmla="*/ 267987 h 1667042"/>
                  <a:gd name="connsiteX7" fmla="*/ 1054692 w 1594161"/>
                  <a:gd name="connsiteY7" fmla="*/ 899539 h 1667042"/>
                  <a:gd name="connsiteX8" fmla="*/ 1051911 w 1594161"/>
                  <a:gd name="connsiteY8" fmla="*/ 914682 h 1667042"/>
                  <a:gd name="connsiteX9" fmla="*/ 1097255 w 1594161"/>
                  <a:gd name="connsiteY9" fmla="*/ 1056814 h 1667042"/>
                  <a:gd name="connsiteX10" fmla="*/ 1108948 w 1594161"/>
                  <a:gd name="connsiteY10" fmla="*/ 1067074 h 1667042"/>
                  <a:gd name="connsiteX11" fmla="*/ 1397807 w 1594161"/>
                  <a:gd name="connsiteY11" fmla="*/ 900177 h 1667042"/>
                  <a:gd name="connsiteX12" fmla="*/ 1587938 w 1594161"/>
                  <a:gd name="connsiteY12" fmla="*/ 946189 h 1667042"/>
                  <a:gd name="connsiteX13" fmla="*/ 1510970 w 1594161"/>
                  <a:gd name="connsiteY13" fmla="*/ 1136320 h 1667042"/>
                  <a:gd name="connsiteX14" fmla="*/ 1155573 w 1594161"/>
                  <a:gd name="connsiteY14" fmla="*/ 1345488 h 1667042"/>
                  <a:gd name="connsiteX15" fmla="*/ 1139728 w 1594161"/>
                  <a:gd name="connsiteY15" fmla="*/ 1396532 h 1667042"/>
                  <a:gd name="connsiteX16" fmla="*/ 731622 w 1594161"/>
                  <a:gd name="connsiteY16" fmla="*/ 1667042 h 1667042"/>
                  <a:gd name="connsiteX17" fmla="*/ 688759 w 1594161"/>
                  <a:gd name="connsiteY17" fmla="*/ 1667042 h 1667042"/>
                  <a:gd name="connsiteX18" fmla="*/ 245847 w 1594161"/>
                  <a:gd name="connsiteY18" fmla="*/ 1224130 h 1667042"/>
                  <a:gd name="connsiteX19" fmla="*/ 245847 w 1594161"/>
                  <a:gd name="connsiteY19" fmla="*/ 1081255 h 1667042"/>
                  <a:gd name="connsiteX20" fmla="*/ 250890 w 1594161"/>
                  <a:gd name="connsiteY20" fmla="*/ 1031236 h 1667042"/>
                  <a:gd name="connsiteX21" fmla="*/ 11123 w 1594161"/>
                  <a:gd name="connsiteY21" fmla="*/ 615948 h 1667042"/>
                  <a:gd name="connsiteX22" fmla="*/ 41475 w 1594161"/>
                  <a:gd name="connsiteY22" fmla="*/ 502673 h 1667042"/>
                  <a:gd name="connsiteX23" fmla="*/ 72686 w 1594161"/>
                  <a:gd name="connsiteY23" fmla="*/ 492178 h 1667042"/>
                  <a:gd name="connsiteX24" fmla="*/ 154750 w 1594161"/>
                  <a:gd name="connsiteY24" fmla="*/ 533025 h 1667042"/>
                  <a:gd name="connsiteX25" fmla="*/ 343923 w 1594161"/>
                  <a:gd name="connsiteY25" fmla="*/ 860684 h 1667042"/>
                  <a:gd name="connsiteX26" fmla="*/ 369200 w 1594161"/>
                  <a:gd name="connsiteY26" fmla="*/ 839828 h 1667042"/>
                  <a:gd name="connsiteX27" fmla="*/ 215975 w 1594161"/>
                  <a:gd name="connsiteY27" fmla="*/ 267988 h 1667042"/>
                  <a:gd name="connsiteX28" fmla="*/ 292870 w 1594161"/>
                  <a:gd name="connsiteY28" fmla="*/ 134804 h 1667042"/>
                  <a:gd name="connsiteX29" fmla="*/ 335967 w 1594161"/>
                  <a:gd name="connsiteY29" fmla="*/ 132103 h 1667042"/>
                  <a:gd name="connsiteX30" fmla="*/ 426053 w 1594161"/>
                  <a:gd name="connsiteY30" fmla="*/ 211698 h 1667042"/>
                  <a:gd name="connsiteX31" fmla="*/ 578656 w 1594161"/>
                  <a:gd name="connsiteY31" fmla="*/ 781218 h 1667042"/>
                  <a:gd name="connsiteX32" fmla="*/ 614705 w 1594161"/>
                  <a:gd name="connsiteY32" fmla="*/ 781218 h 1667042"/>
                  <a:gd name="connsiteX33" fmla="*/ 614705 w 1594161"/>
                  <a:gd name="connsiteY33" fmla="*/ 108744 h 1667042"/>
                  <a:gd name="connsiteX34" fmla="*/ 723449 w 1594161"/>
                  <a:gd name="connsiteY34" fmla="*/ 0 h 1667042"/>
                  <a:gd name="connsiteX0" fmla="*/ 723449 w 1596962"/>
                  <a:gd name="connsiteY0" fmla="*/ 0 h 1667042"/>
                  <a:gd name="connsiteX1" fmla="*/ 832193 w 1596962"/>
                  <a:gd name="connsiteY1" fmla="*/ 108744 h 1667042"/>
                  <a:gd name="connsiteX2" fmla="*/ 832193 w 1596962"/>
                  <a:gd name="connsiteY2" fmla="*/ 781218 h 1667042"/>
                  <a:gd name="connsiteX3" fmla="*/ 861235 w 1596962"/>
                  <a:gd name="connsiteY3" fmla="*/ 781218 h 1667042"/>
                  <a:gd name="connsiteX4" fmla="*/ 1013838 w 1596962"/>
                  <a:gd name="connsiteY4" fmla="*/ 211697 h 1667042"/>
                  <a:gd name="connsiteX5" fmla="*/ 1147022 w 1596962"/>
                  <a:gd name="connsiteY5" fmla="*/ 134803 h 1667042"/>
                  <a:gd name="connsiteX6" fmla="*/ 1223916 w 1596962"/>
                  <a:gd name="connsiteY6" fmla="*/ 267987 h 1667042"/>
                  <a:gd name="connsiteX7" fmla="*/ 1054692 w 1596962"/>
                  <a:gd name="connsiteY7" fmla="*/ 899539 h 1667042"/>
                  <a:gd name="connsiteX8" fmla="*/ 1051911 w 1596962"/>
                  <a:gd name="connsiteY8" fmla="*/ 914682 h 1667042"/>
                  <a:gd name="connsiteX9" fmla="*/ 1097255 w 1596962"/>
                  <a:gd name="connsiteY9" fmla="*/ 1056814 h 1667042"/>
                  <a:gd name="connsiteX10" fmla="*/ 1108948 w 1596962"/>
                  <a:gd name="connsiteY10" fmla="*/ 1067074 h 1667042"/>
                  <a:gd name="connsiteX11" fmla="*/ 1397807 w 1596962"/>
                  <a:gd name="connsiteY11" fmla="*/ 900177 h 1667042"/>
                  <a:gd name="connsiteX12" fmla="*/ 1587938 w 1596962"/>
                  <a:gd name="connsiteY12" fmla="*/ 946189 h 1667042"/>
                  <a:gd name="connsiteX13" fmla="*/ 1510970 w 1596962"/>
                  <a:gd name="connsiteY13" fmla="*/ 1136320 h 1667042"/>
                  <a:gd name="connsiteX14" fmla="*/ 1155573 w 1596962"/>
                  <a:gd name="connsiteY14" fmla="*/ 1345488 h 1667042"/>
                  <a:gd name="connsiteX15" fmla="*/ 1139728 w 1596962"/>
                  <a:gd name="connsiteY15" fmla="*/ 1396532 h 1667042"/>
                  <a:gd name="connsiteX16" fmla="*/ 731622 w 1596962"/>
                  <a:gd name="connsiteY16" fmla="*/ 1667042 h 1667042"/>
                  <a:gd name="connsiteX17" fmla="*/ 688759 w 1596962"/>
                  <a:gd name="connsiteY17" fmla="*/ 1667042 h 1667042"/>
                  <a:gd name="connsiteX18" fmla="*/ 245847 w 1596962"/>
                  <a:gd name="connsiteY18" fmla="*/ 1224130 h 1667042"/>
                  <a:gd name="connsiteX19" fmla="*/ 245847 w 1596962"/>
                  <a:gd name="connsiteY19" fmla="*/ 1081255 h 1667042"/>
                  <a:gd name="connsiteX20" fmla="*/ 250890 w 1596962"/>
                  <a:gd name="connsiteY20" fmla="*/ 1031236 h 1667042"/>
                  <a:gd name="connsiteX21" fmla="*/ 11123 w 1596962"/>
                  <a:gd name="connsiteY21" fmla="*/ 615948 h 1667042"/>
                  <a:gd name="connsiteX22" fmla="*/ 41475 w 1596962"/>
                  <a:gd name="connsiteY22" fmla="*/ 502673 h 1667042"/>
                  <a:gd name="connsiteX23" fmla="*/ 72686 w 1596962"/>
                  <a:gd name="connsiteY23" fmla="*/ 492178 h 1667042"/>
                  <a:gd name="connsiteX24" fmla="*/ 154750 w 1596962"/>
                  <a:gd name="connsiteY24" fmla="*/ 533025 h 1667042"/>
                  <a:gd name="connsiteX25" fmla="*/ 343923 w 1596962"/>
                  <a:gd name="connsiteY25" fmla="*/ 860684 h 1667042"/>
                  <a:gd name="connsiteX26" fmla="*/ 369200 w 1596962"/>
                  <a:gd name="connsiteY26" fmla="*/ 839828 h 1667042"/>
                  <a:gd name="connsiteX27" fmla="*/ 215975 w 1596962"/>
                  <a:gd name="connsiteY27" fmla="*/ 267988 h 1667042"/>
                  <a:gd name="connsiteX28" fmla="*/ 292870 w 1596962"/>
                  <a:gd name="connsiteY28" fmla="*/ 134804 h 1667042"/>
                  <a:gd name="connsiteX29" fmla="*/ 335967 w 1596962"/>
                  <a:gd name="connsiteY29" fmla="*/ 132103 h 1667042"/>
                  <a:gd name="connsiteX30" fmla="*/ 426053 w 1596962"/>
                  <a:gd name="connsiteY30" fmla="*/ 211698 h 1667042"/>
                  <a:gd name="connsiteX31" fmla="*/ 578656 w 1596962"/>
                  <a:gd name="connsiteY31" fmla="*/ 781218 h 1667042"/>
                  <a:gd name="connsiteX32" fmla="*/ 614705 w 1596962"/>
                  <a:gd name="connsiteY32" fmla="*/ 781218 h 1667042"/>
                  <a:gd name="connsiteX33" fmla="*/ 614705 w 1596962"/>
                  <a:gd name="connsiteY33" fmla="*/ 108744 h 1667042"/>
                  <a:gd name="connsiteX34" fmla="*/ 723449 w 1596962"/>
                  <a:gd name="connsiteY34" fmla="*/ 0 h 1667042"/>
                  <a:gd name="connsiteX0" fmla="*/ 723449 w 1599061"/>
                  <a:gd name="connsiteY0" fmla="*/ 0 h 1667042"/>
                  <a:gd name="connsiteX1" fmla="*/ 832193 w 1599061"/>
                  <a:gd name="connsiteY1" fmla="*/ 108744 h 1667042"/>
                  <a:gd name="connsiteX2" fmla="*/ 832193 w 1599061"/>
                  <a:gd name="connsiteY2" fmla="*/ 781218 h 1667042"/>
                  <a:gd name="connsiteX3" fmla="*/ 861235 w 1599061"/>
                  <a:gd name="connsiteY3" fmla="*/ 781218 h 1667042"/>
                  <a:gd name="connsiteX4" fmla="*/ 1013838 w 1599061"/>
                  <a:gd name="connsiteY4" fmla="*/ 211697 h 1667042"/>
                  <a:gd name="connsiteX5" fmla="*/ 1147022 w 1599061"/>
                  <a:gd name="connsiteY5" fmla="*/ 134803 h 1667042"/>
                  <a:gd name="connsiteX6" fmla="*/ 1223916 w 1599061"/>
                  <a:gd name="connsiteY6" fmla="*/ 267987 h 1667042"/>
                  <a:gd name="connsiteX7" fmla="*/ 1054692 w 1599061"/>
                  <a:gd name="connsiteY7" fmla="*/ 899539 h 1667042"/>
                  <a:gd name="connsiteX8" fmla="*/ 1051911 w 1599061"/>
                  <a:gd name="connsiteY8" fmla="*/ 914682 h 1667042"/>
                  <a:gd name="connsiteX9" fmla="*/ 1097255 w 1599061"/>
                  <a:gd name="connsiteY9" fmla="*/ 1056814 h 1667042"/>
                  <a:gd name="connsiteX10" fmla="*/ 1108948 w 1599061"/>
                  <a:gd name="connsiteY10" fmla="*/ 1067074 h 1667042"/>
                  <a:gd name="connsiteX11" fmla="*/ 1397807 w 1599061"/>
                  <a:gd name="connsiteY11" fmla="*/ 900177 h 1667042"/>
                  <a:gd name="connsiteX12" fmla="*/ 1590319 w 1599061"/>
                  <a:gd name="connsiteY12" fmla="*/ 953333 h 1667042"/>
                  <a:gd name="connsiteX13" fmla="*/ 1510970 w 1599061"/>
                  <a:gd name="connsiteY13" fmla="*/ 1136320 h 1667042"/>
                  <a:gd name="connsiteX14" fmla="*/ 1155573 w 1599061"/>
                  <a:gd name="connsiteY14" fmla="*/ 1345488 h 1667042"/>
                  <a:gd name="connsiteX15" fmla="*/ 1139728 w 1599061"/>
                  <a:gd name="connsiteY15" fmla="*/ 1396532 h 1667042"/>
                  <a:gd name="connsiteX16" fmla="*/ 731622 w 1599061"/>
                  <a:gd name="connsiteY16" fmla="*/ 1667042 h 1667042"/>
                  <a:gd name="connsiteX17" fmla="*/ 688759 w 1599061"/>
                  <a:gd name="connsiteY17" fmla="*/ 1667042 h 1667042"/>
                  <a:gd name="connsiteX18" fmla="*/ 245847 w 1599061"/>
                  <a:gd name="connsiteY18" fmla="*/ 1224130 h 1667042"/>
                  <a:gd name="connsiteX19" fmla="*/ 245847 w 1599061"/>
                  <a:gd name="connsiteY19" fmla="*/ 1081255 h 1667042"/>
                  <a:gd name="connsiteX20" fmla="*/ 250890 w 1599061"/>
                  <a:gd name="connsiteY20" fmla="*/ 1031236 h 1667042"/>
                  <a:gd name="connsiteX21" fmla="*/ 11123 w 1599061"/>
                  <a:gd name="connsiteY21" fmla="*/ 615948 h 1667042"/>
                  <a:gd name="connsiteX22" fmla="*/ 41475 w 1599061"/>
                  <a:gd name="connsiteY22" fmla="*/ 502673 h 1667042"/>
                  <a:gd name="connsiteX23" fmla="*/ 72686 w 1599061"/>
                  <a:gd name="connsiteY23" fmla="*/ 492178 h 1667042"/>
                  <a:gd name="connsiteX24" fmla="*/ 154750 w 1599061"/>
                  <a:gd name="connsiteY24" fmla="*/ 533025 h 1667042"/>
                  <a:gd name="connsiteX25" fmla="*/ 343923 w 1599061"/>
                  <a:gd name="connsiteY25" fmla="*/ 860684 h 1667042"/>
                  <a:gd name="connsiteX26" fmla="*/ 369200 w 1599061"/>
                  <a:gd name="connsiteY26" fmla="*/ 839828 h 1667042"/>
                  <a:gd name="connsiteX27" fmla="*/ 215975 w 1599061"/>
                  <a:gd name="connsiteY27" fmla="*/ 267988 h 1667042"/>
                  <a:gd name="connsiteX28" fmla="*/ 292870 w 1599061"/>
                  <a:gd name="connsiteY28" fmla="*/ 134804 h 1667042"/>
                  <a:gd name="connsiteX29" fmla="*/ 335967 w 1599061"/>
                  <a:gd name="connsiteY29" fmla="*/ 132103 h 1667042"/>
                  <a:gd name="connsiteX30" fmla="*/ 426053 w 1599061"/>
                  <a:gd name="connsiteY30" fmla="*/ 211698 h 1667042"/>
                  <a:gd name="connsiteX31" fmla="*/ 578656 w 1599061"/>
                  <a:gd name="connsiteY31" fmla="*/ 781218 h 1667042"/>
                  <a:gd name="connsiteX32" fmla="*/ 614705 w 1599061"/>
                  <a:gd name="connsiteY32" fmla="*/ 781218 h 1667042"/>
                  <a:gd name="connsiteX33" fmla="*/ 614705 w 1599061"/>
                  <a:gd name="connsiteY33" fmla="*/ 108744 h 1667042"/>
                  <a:gd name="connsiteX34" fmla="*/ 723449 w 1599061"/>
                  <a:gd name="connsiteY34" fmla="*/ 0 h 1667042"/>
                  <a:gd name="connsiteX0" fmla="*/ 723449 w 1602893"/>
                  <a:gd name="connsiteY0" fmla="*/ 0 h 1667042"/>
                  <a:gd name="connsiteX1" fmla="*/ 832193 w 1602893"/>
                  <a:gd name="connsiteY1" fmla="*/ 108744 h 1667042"/>
                  <a:gd name="connsiteX2" fmla="*/ 832193 w 1602893"/>
                  <a:gd name="connsiteY2" fmla="*/ 781218 h 1667042"/>
                  <a:gd name="connsiteX3" fmla="*/ 861235 w 1602893"/>
                  <a:gd name="connsiteY3" fmla="*/ 781218 h 1667042"/>
                  <a:gd name="connsiteX4" fmla="*/ 1013838 w 1602893"/>
                  <a:gd name="connsiteY4" fmla="*/ 211697 h 1667042"/>
                  <a:gd name="connsiteX5" fmla="*/ 1147022 w 1602893"/>
                  <a:gd name="connsiteY5" fmla="*/ 134803 h 1667042"/>
                  <a:gd name="connsiteX6" fmla="*/ 1223916 w 1602893"/>
                  <a:gd name="connsiteY6" fmla="*/ 267987 h 1667042"/>
                  <a:gd name="connsiteX7" fmla="*/ 1054692 w 1602893"/>
                  <a:gd name="connsiteY7" fmla="*/ 899539 h 1667042"/>
                  <a:gd name="connsiteX8" fmla="*/ 1051911 w 1602893"/>
                  <a:gd name="connsiteY8" fmla="*/ 914682 h 1667042"/>
                  <a:gd name="connsiteX9" fmla="*/ 1097255 w 1602893"/>
                  <a:gd name="connsiteY9" fmla="*/ 1056814 h 1667042"/>
                  <a:gd name="connsiteX10" fmla="*/ 1108948 w 1602893"/>
                  <a:gd name="connsiteY10" fmla="*/ 1067074 h 1667042"/>
                  <a:gd name="connsiteX11" fmla="*/ 1397807 w 1602893"/>
                  <a:gd name="connsiteY11" fmla="*/ 900177 h 1667042"/>
                  <a:gd name="connsiteX12" fmla="*/ 1590319 w 1602893"/>
                  <a:gd name="connsiteY12" fmla="*/ 953333 h 1667042"/>
                  <a:gd name="connsiteX13" fmla="*/ 1510970 w 1602893"/>
                  <a:gd name="connsiteY13" fmla="*/ 1136320 h 1667042"/>
                  <a:gd name="connsiteX14" fmla="*/ 1155573 w 1602893"/>
                  <a:gd name="connsiteY14" fmla="*/ 1345488 h 1667042"/>
                  <a:gd name="connsiteX15" fmla="*/ 1139728 w 1602893"/>
                  <a:gd name="connsiteY15" fmla="*/ 1396532 h 1667042"/>
                  <a:gd name="connsiteX16" fmla="*/ 731622 w 1602893"/>
                  <a:gd name="connsiteY16" fmla="*/ 1667042 h 1667042"/>
                  <a:gd name="connsiteX17" fmla="*/ 688759 w 1602893"/>
                  <a:gd name="connsiteY17" fmla="*/ 1667042 h 1667042"/>
                  <a:gd name="connsiteX18" fmla="*/ 245847 w 1602893"/>
                  <a:gd name="connsiteY18" fmla="*/ 1224130 h 1667042"/>
                  <a:gd name="connsiteX19" fmla="*/ 245847 w 1602893"/>
                  <a:gd name="connsiteY19" fmla="*/ 1081255 h 1667042"/>
                  <a:gd name="connsiteX20" fmla="*/ 250890 w 1602893"/>
                  <a:gd name="connsiteY20" fmla="*/ 1031236 h 1667042"/>
                  <a:gd name="connsiteX21" fmla="*/ 11123 w 1602893"/>
                  <a:gd name="connsiteY21" fmla="*/ 615948 h 1667042"/>
                  <a:gd name="connsiteX22" fmla="*/ 41475 w 1602893"/>
                  <a:gd name="connsiteY22" fmla="*/ 502673 h 1667042"/>
                  <a:gd name="connsiteX23" fmla="*/ 72686 w 1602893"/>
                  <a:gd name="connsiteY23" fmla="*/ 492178 h 1667042"/>
                  <a:gd name="connsiteX24" fmla="*/ 154750 w 1602893"/>
                  <a:gd name="connsiteY24" fmla="*/ 533025 h 1667042"/>
                  <a:gd name="connsiteX25" fmla="*/ 343923 w 1602893"/>
                  <a:gd name="connsiteY25" fmla="*/ 860684 h 1667042"/>
                  <a:gd name="connsiteX26" fmla="*/ 369200 w 1602893"/>
                  <a:gd name="connsiteY26" fmla="*/ 839828 h 1667042"/>
                  <a:gd name="connsiteX27" fmla="*/ 215975 w 1602893"/>
                  <a:gd name="connsiteY27" fmla="*/ 267988 h 1667042"/>
                  <a:gd name="connsiteX28" fmla="*/ 292870 w 1602893"/>
                  <a:gd name="connsiteY28" fmla="*/ 134804 h 1667042"/>
                  <a:gd name="connsiteX29" fmla="*/ 335967 w 1602893"/>
                  <a:gd name="connsiteY29" fmla="*/ 132103 h 1667042"/>
                  <a:gd name="connsiteX30" fmla="*/ 426053 w 1602893"/>
                  <a:gd name="connsiteY30" fmla="*/ 211698 h 1667042"/>
                  <a:gd name="connsiteX31" fmla="*/ 578656 w 1602893"/>
                  <a:gd name="connsiteY31" fmla="*/ 781218 h 1667042"/>
                  <a:gd name="connsiteX32" fmla="*/ 614705 w 1602893"/>
                  <a:gd name="connsiteY32" fmla="*/ 781218 h 1667042"/>
                  <a:gd name="connsiteX33" fmla="*/ 614705 w 1602893"/>
                  <a:gd name="connsiteY33" fmla="*/ 108744 h 1667042"/>
                  <a:gd name="connsiteX34" fmla="*/ 723449 w 1602893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08948 w 1598802"/>
                  <a:gd name="connsiteY10" fmla="*/ 1067074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0112 w 1598802"/>
                  <a:gd name="connsiteY9" fmla="*/ 1040146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90112 w 1598802"/>
                  <a:gd name="connsiteY8" fmla="*/ 1040146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80587 w 1598802"/>
                  <a:gd name="connsiteY8" fmla="*/ 1030621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69200 w 1598802"/>
                  <a:gd name="connsiteY23" fmla="*/ 839828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61235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335967 w 1598802"/>
                  <a:gd name="connsiteY24" fmla="*/ 132103 h 1667042"/>
                  <a:gd name="connsiteX25" fmla="*/ 426053 w 1598802"/>
                  <a:gd name="connsiteY25" fmla="*/ 211698 h 1667042"/>
                  <a:gd name="connsiteX26" fmla="*/ 589632 w 1598802"/>
                  <a:gd name="connsiteY26" fmla="*/ 787805 h 1667042"/>
                  <a:gd name="connsiteX27" fmla="*/ 614705 w 1598802"/>
                  <a:gd name="connsiteY27" fmla="*/ 108744 h 1667042"/>
                  <a:gd name="connsiteX28" fmla="*/ 723449 w 1598802"/>
                  <a:gd name="connsiteY28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12883 w 1598802"/>
                  <a:gd name="connsiteY24" fmla="*/ 213894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2 h 1667044"/>
                  <a:gd name="connsiteX1" fmla="*/ 832193 w 1598802"/>
                  <a:gd name="connsiteY1" fmla="*/ 10874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1834 w 1595967"/>
                  <a:gd name="connsiteY0" fmla="*/ 2 h 1667044"/>
                  <a:gd name="connsiteX1" fmla="*/ 811798 w 1595967"/>
                  <a:gd name="connsiteY1" fmla="*/ 113136 h 1667044"/>
                  <a:gd name="connsiteX2" fmla="*/ 847425 w 1595967"/>
                  <a:gd name="connsiteY2" fmla="*/ 781220 h 1667044"/>
                  <a:gd name="connsiteX3" fmla="*/ 1024172 w 1595967"/>
                  <a:gd name="connsiteY3" fmla="*/ 213894 h 1667044"/>
                  <a:gd name="connsiteX4" fmla="*/ 1144187 w 1595967"/>
                  <a:gd name="connsiteY4" fmla="*/ 134805 h 1667044"/>
                  <a:gd name="connsiteX5" fmla="*/ 1203521 w 1595967"/>
                  <a:gd name="connsiteY5" fmla="*/ 267989 h 1667044"/>
                  <a:gd name="connsiteX6" fmla="*/ 1071025 w 1595967"/>
                  <a:gd name="connsiteY6" fmla="*/ 804936 h 1667044"/>
                  <a:gd name="connsiteX7" fmla="*/ 1070236 w 1595967"/>
                  <a:gd name="connsiteY7" fmla="*/ 992192 h 1667044"/>
                  <a:gd name="connsiteX8" fmla="*/ 1177550 w 1595967"/>
                  <a:gd name="connsiteY8" fmla="*/ 1036119 h 1667044"/>
                  <a:gd name="connsiteX9" fmla="*/ 1394972 w 1595967"/>
                  <a:gd name="connsiteY9" fmla="*/ 900179 h 1667044"/>
                  <a:gd name="connsiteX10" fmla="*/ 1582722 w 1595967"/>
                  <a:gd name="connsiteY10" fmla="*/ 950954 h 1667044"/>
                  <a:gd name="connsiteX11" fmla="*/ 1508135 w 1595967"/>
                  <a:gd name="connsiteY11" fmla="*/ 1136322 h 1667044"/>
                  <a:gd name="connsiteX12" fmla="*/ 1136893 w 1595967"/>
                  <a:gd name="connsiteY12" fmla="*/ 1396534 h 1667044"/>
                  <a:gd name="connsiteX13" fmla="*/ 728787 w 1595967"/>
                  <a:gd name="connsiteY13" fmla="*/ 1667044 h 1667044"/>
                  <a:gd name="connsiteX14" fmla="*/ 685924 w 1595967"/>
                  <a:gd name="connsiteY14" fmla="*/ 1667044 h 1667044"/>
                  <a:gd name="connsiteX15" fmla="*/ 243012 w 1595967"/>
                  <a:gd name="connsiteY15" fmla="*/ 1224132 h 1667044"/>
                  <a:gd name="connsiteX16" fmla="*/ 243012 w 1595967"/>
                  <a:gd name="connsiteY16" fmla="*/ 1081257 h 1667044"/>
                  <a:gd name="connsiteX17" fmla="*/ 8288 w 1595967"/>
                  <a:gd name="connsiteY17" fmla="*/ 615950 h 1667044"/>
                  <a:gd name="connsiteX18" fmla="*/ 38640 w 1595967"/>
                  <a:gd name="connsiteY18" fmla="*/ 502675 h 1667044"/>
                  <a:gd name="connsiteX19" fmla="*/ 151915 w 1595967"/>
                  <a:gd name="connsiteY19" fmla="*/ 533027 h 1667044"/>
                  <a:gd name="connsiteX20" fmla="*/ 353195 w 1595967"/>
                  <a:gd name="connsiteY20" fmla="*/ 852999 h 1667044"/>
                  <a:gd name="connsiteX21" fmla="*/ 221920 w 1595967"/>
                  <a:gd name="connsiteY21" fmla="*/ 263600 h 1667044"/>
                  <a:gd name="connsiteX22" fmla="*/ 268086 w 1595967"/>
                  <a:gd name="connsiteY22" fmla="*/ 126026 h 1667044"/>
                  <a:gd name="connsiteX23" fmla="*/ 410048 w 1595967"/>
                  <a:gd name="connsiteY23" fmla="*/ 213896 h 1667044"/>
                  <a:gd name="connsiteX24" fmla="*/ 586797 w 1595967"/>
                  <a:gd name="connsiteY24" fmla="*/ 787807 h 1667044"/>
                  <a:gd name="connsiteX25" fmla="*/ 620650 w 1595967"/>
                  <a:gd name="connsiteY25" fmla="*/ 110942 h 1667044"/>
                  <a:gd name="connsiteX26" fmla="*/ 711834 w 1595967"/>
                  <a:gd name="connsiteY26" fmla="*/ 2 h 1667044"/>
                  <a:gd name="connsiteX0" fmla="*/ 711728 w 1595861"/>
                  <a:gd name="connsiteY0" fmla="*/ 2 h 1667044"/>
                  <a:gd name="connsiteX1" fmla="*/ 811692 w 1595861"/>
                  <a:gd name="connsiteY1" fmla="*/ 113136 h 1667044"/>
                  <a:gd name="connsiteX2" fmla="*/ 847319 w 1595861"/>
                  <a:gd name="connsiteY2" fmla="*/ 781220 h 1667044"/>
                  <a:gd name="connsiteX3" fmla="*/ 1024066 w 1595861"/>
                  <a:gd name="connsiteY3" fmla="*/ 213894 h 1667044"/>
                  <a:gd name="connsiteX4" fmla="*/ 1144081 w 1595861"/>
                  <a:gd name="connsiteY4" fmla="*/ 134805 h 1667044"/>
                  <a:gd name="connsiteX5" fmla="*/ 1203415 w 1595861"/>
                  <a:gd name="connsiteY5" fmla="*/ 267989 h 1667044"/>
                  <a:gd name="connsiteX6" fmla="*/ 1070919 w 1595861"/>
                  <a:gd name="connsiteY6" fmla="*/ 804936 h 1667044"/>
                  <a:gd name="connsiteX7" fmla="*/ 1070130 w 1595861"/>
                  <a:gd name="connsiteY7" fmla="*/ 992192 h 1667044"/>
                  <a:gd name="connsiteX8" fmla="*/ 1177444 w 1595861"/>
                  <a:gd name="connsiteY8" fmla="*/ 1036119 h 1667044"/>
                  <a:gd name="connsiteX9" fmla="*/ 1394866 w 1595861"/>
                  <a:gd name="connsiteY9" fmla="*/ 900179 h 1667044"/>
                  <a:gd name="connsiteX10" fmla="*/ 1582616 w 1595861"/>
                  <a:gd name="connsiteY10" fmla="*/ 950954 h 1667044"/>
                  <a:gd name="connsiteX11" fmla="*/ 1508029 w 1595861"/>
                  <a:gd name="connsiteY11" fmla="*/ 1136322 h 1667044"/>
                  <a:gd name="connsiteX12" fmla="*/ 1136787 w 1595861"/>
                  <a:gd name="connsiteY12" fmla="*/ 1396534 h 1667044"/>
                  <a:gd name="connsiteX13" fmla="*/ 728681 w 1595861"/>
                  <a:gd name="connsiteY13" fmla="*/ 1667044 h 1667044"/>
                  <a:gd name="connsiteX14" fmla="*/ 685818 w 1595861"/>
                  <a:gd name="connsiteY14" fmla="*/ 1667044 h 1667044"/>
                  <a:gd name="connsiteX15" fmla="*/ 242906 w 1595861"/>
                  <a:gd name="connsiteY15" fmla="*/ 1224132 h 1667044"/>
                  <a:gd name="connsiteX16" fmla="*/ 242906 w 1595861"/>
                  <a:gd name="connsiteY16" fmla="*/ 1081257 h 1667044"/>
                  <a:gd name="connsiteX17" fmla="*/ 8182 w 1595861"/>
                  <a:gd name="connsiteY17" fmla="*/ 615950 h 1667044"/>
                  <a:gd name="connsiteX18" fmla="*/ 38534 w 1595861"/>
                  <a:gd name="connsiteY18" fmla="*/ 502675 h 1667044"/>
                  <a:gd name="connsiteX19" fmla="*/ 147418 w 1595861"/>
                  <a:gd name="connsiteY19" fmla="*/ 537418 h 1667044"/>
                  <a:gd name="connsiteX20" fmla="*/ 353089 w 1595861"/>
                  <a:gd name="connsiteY20" fmla="*/ 852999 h 1667044"/>
                  <a:gd name="connsiteX21" fmla="*/ 221814 w 1595861"/>
                  <a:gd name="connsiteY21" fmla="*/ 263600 h 1667044"/>
                  <a:gd name="connsiteX22" fmla="*/ 267980 w 1595861"/>
                  <a:gd name="connsiteY22" fmla="*/ 126026 h 1667044"/>
                  <a:gd name="connsiteX23" fmla="*/ 409942 w 1595861"/>
                  <a:gd name="connsiteY23" fmla="*/ 213896 h 1667044"/>
                  <a:gd name="connsiteX24" fmla="*/ 586691 w 1595861"/>
                  <a:gd name="connsiteY24" fmla="*/ 787807 h 1667044"/>
                  <a:gd name="connsiteX25" fmla="*/ 620544 w 1595861"/>
                  <a:gd name="connsiteY25" fmla="*/ 110942 h 1667044"/>
                  <a:gd name="connsiteX26" fmla="*/ 711728 w 1595861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9695 w 1598112"/>
                  <a:gd name="connsiteY8" fmla="*/ 1036119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0916 w 1598112"/>
                  <a:gd name="connsiteY8" fmla="*/ 1029534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87883"/>
                  <a:gd name="connsiteY0" fmla="*/ 2 h 1667044"/>
                  <a:gd name="connsiteX1" fmla="*/ 813943 w 1587883"/>
                  <a:gd name="connsiteY1" fmla="*/ 113136 h 1667044"/>
                  <a:gd name="connsiteX2" fmla="*/ 849570 w 1587883"/>
                  <a:gd name="connsiteY2" fmla="*/ 781220 h 1667044"/>
                  <a:gd name="connsiteX3" fmla="*/ 1026317 w 1587883"/>
                  <a:gd name="connsiteY3" fmla="*/ 213894 h 1667044"/>
                  <a:gd name="connsiteX4" fmla="*/ 1146332 w 1587883"/>
                  <a:gd name="connsiteY4" fmla="*/ 134805 h 1667044"/>
                  <a:gd name="connsiteX5" fmla="*/ 1205666 w 1587883"/>
                  <a:gd name="connsiteY5" fmla="*/ 267989 h 1667044"/>
                  <a:gd name="connsiteX6" fmla="*/ 1073170 w 1587883"/>
                  <a:gd name="connsiteY6" fmla="*/ 804936 h 1667044"/>
                  <a:gd name="connsiteX7" fmla="*/ 1072381 w 1587883"/>
                  <a:gd name="connsiteY7" fmla="*/ 992192 h 1667044"/>
                  <a:gd name="connsiteX8" fmla="*/ 1170916 w 1587883"/>
                  <a:gd name="connsiteY8" fmla="*/ 1029534 h 1667044"/>
                  <a:gd name="connsiteX9" fmla="*/ 1397117 w 1587883"/>
                  <a:gd name="connsiteY9" fmla="*/ 900179 h 1667044"/>
                  <a:gd name="connsiteX10" fmla="*/ 1584867 w 1587883"/>
                  <a:gd name="connsiteY10" fmla="*/ 950954 h 1667044"/>
                  <a:gd name="connsiteX11" fmla="*/ 1490526 w 1587883"/>
                  <a:gd name="connsiteY11" fmla="*/ 1120958 h 1667044"/>
                  <a:gd name="connsiteX12" fmla="*/ 1139038 w 1587883"/>
                  <a:gd name="connsiteY12" fmla="*/ 1396534 h 1667044"/>
                  <a:gd name="connsiteX13" fmla="*/ 730932 w 1587883"/>
                  <a:gd name="connsiteY13" fmla="*/ 1667044 h 1667044"/>
                  <a:gd name="connsiteX14" fmla="*/ 688069 w 1587883"/>
                  <a:gd name="connsiteY14" fmla="*/ 1667044 h 1667044"/>
                  <a:gd name="connsiteX15" fmla="*/ 245157 w 1587883"/>
                  <a:gd name="connsiteY15" fmla="*/ 1224132 h 1667044"/>
                  <a:gd name="connsiteX16" fmla="*/ 245157 w 1587883"/>
                  <a:gd name="connsiteY16" fmla="*/ 1081257 h 1667044"/>
                  <a:gd name="connsiteX17" fmla="*/ 10433 w 1587883"/>
                  <a:gd name="connsiteY17" fmla="*/ 615950 h 1667044"/>
                  <a:gd name="connsiteX18" fmla="*/ 40785 w 1587883"/>
                  <a:gd name="connsiteY18" fmla="*/ 502675 h 1667044"/>
                  <a:gd name="connsiteX19" fmla="*/ 149669 w 1587883"/>
                  <a:gd name="connsiteY19" fmla="*/ 537418 h 1667044"/>
                  <a:gd name="connsiteX20" fmla="*/ 355340 w 1587883"/>
                  <a:gd name="connsiteY20" fmla="*/ 852999 h 1667044"/>
                  <a:gd name="connsiteX21" fmla="*/ 224065 w 1587883"/>
                  <a:gd name="connsiteY21" fmla="*/ 263600 h 1667044"/>
                  <a:gd name="connsiteX22" fmla="*/ 270231 w 1587883"/>
                  <a:gd name="connsiteY22" fmla="*/ 126026 h 1667044"/>
                  <a:gd name="connsiteX23" fmla="*/ 412193 w 1587883"/>
                  <a:gd name="connsiteY23" fmla="*/ 213896 h 1667044"/>
                  <a:gd name="connsiteX24" fmla="*/ 588942 w 1587883"/>
                  <a:gd name="connsiteY24" fmla="*/ 787807 h 1667044"/>
                  <a:gd name="connsiteX25" fmla="*/ 622795 w 1587883"/>
                  <a:gd name="connsiteY25" fmla="*/ 110942 h 1667044"/>
                  <a:gd name="connsiteX26" fmla="*/ 713979 w 1587883"/>
                  <a:gd name="connsiteY26" fmla="*/ 2 h 1667044"/>
                  <a:gd name="connsiteX0" fmla="*/ 713979 w 1555959"/>
                  <a:gd name="connsiteY0" fmla="*/ 2 h 1667044"/>
                  <a:gd name="connsiteX1" fmla="*/ 813943 w 1555959"/>
                  <a:gd name="connsiteY1" fmla="*/ 113136 h 1667044"/>
                  <a:gd name="connsiteX2" fmla="*/ 849570 w 1555959"/>
                  <a:gd name="connsiteY2" fmla="*/ 781220 h 1667044"/>
                  <a:gd name="connsiteX3" fmla="*/ 1026317 w 1555959"/>
                  <a:gd name="connsiteY3" fmla="*/ 213894 h 1667044"/>
                  <a:gd name="connsiteX4" fmla="*/ 1146332 w 1555959"/>
                  <a:gd name="connsiteY4" fmla="*/ 134805 h 1667044"/>
                  <a:gd name="connsiteX5" fmla="*/ 1205666 w 1555959"/>
                  <a:gd name="connsiteY5" fmla="*/ 267989 h 1667044"/>
                  <a:gd name="connsiteX6" fmla="*/ 1073170 w 1555959"/>
                  <a:gd name="connsiteY6" fmla="*/ 804936 h 1667044"/>
                  <a:gd name="connsiteX7" fmla="*/ 1072381 w 1555959"/>
                  <a:gd name="connsiteY7" fmla="*/ 992192 h 1667044"/>
                  <a:gd name="connsiteX8" fmla="*/ 1170916 w 1555959"/>
                  <a:gd name="connsiteY8" fmla="*/ 1029534 h 1667044"/>
                  <a:gd name="connsiteX9" fmla="*/ 1397117 w 1555959"/>
                  <a:gd name="connsiteY9" fmla="*/ 900179 h 1667044"/>
                  <a:gd name="connsiteX10" fmla="*/ 1549748 w 1555959"/>
                  <a:gd name="connsiteY10" fmla="*/ 935590 h 1667044"/>
                  <a:gd name="connsiteX11" fmla="*/ 1490526 w 1555959"/>
                  <a:gd name="connsiteY11" fmla="*/ 1120958 h 1667044"/>
                  <a:gd name="connsiteX12" fmla="*/ 1139038 w 1555959"/>
                  <a:gd name="connsiteY12" fmla="*/ 1396534 h 1667044"/>
                  <a:gd name="connsiteX13" fmla="*/ 730932 w 1555959"/>
                  <a:gd name="connsiteY13" fmla="*/ 1667044 h 1667044"/>
                  <a:gd name="connsiteX14" fmla="*/ 688069 w 1555959"/>
                  <a:gd name="connsiteY14" fmla="*/ 1667044 h 1667044"/>
                  <a:gd name="connsiteX15" fmla="*/ 245157 w 1555959"/>
                  <a:gd name="connsiteY15" fmla="*/ 1224132 h 1667044"/>
                  <a:gd name="connsiteX16" fmla="*/ 245157 w 1555959"/>
                  <a:gd name="connsiteY16" fmla="*/ 1081257 h 1667044"/>
                  <a:gd name="connsiteX17" fmla="*/ 10433 w 1555959"/>
                  <a:gd name="connsiteY17" fmla="*/ 615950 h 1667044"/>
                  <a:gd name="connsiteX18" fmla="*/ 40785 w 1555959"/>
                  <a:gd name="connsiteY18" fmla="*/ 502675 h 1667044"/>
                  <a:gd name="connsiteX19" fmla="*/ 149669 w 1555959"/>
                  <a:gd name="connsiteY19" fmla="*/ 537418 h 1667044"/>
                  <a:gd name="connsiteX20" fmla="*/ 355340 w 1555959"/>
                  <a:gd name="connsiteY20" fmla="*/ 852999 h 1667044"/>
                  <a:gd name="connsiteX21" fmla="*/ 224065 w 1555959"/>
                  <a:gd name="connsiteY21" fmla="*/ 263600 h 1667044"/>
                  <a:gd name="connsiteX22" fmla="*/ 270231 w 1555959"/>
                  <a:gd name="connsiteY22" fmla="*/ 126026 h 1667044"/>
                  <a:gd name="connsiteX23" fmla="*/ 412193 w 1555959"/>
                  <a:gd name="connsiteY23" fmla="*/ 213896 h 1667044"/>
                  <a:gd name="connsiteX24" fmla="*/ 588942 w 1555959"/>
                  <a:gd name="connsiteY24" fmla="*/ 787807 h 1667044"/>
                  <a:gd name="connsiteX25" fmla="*/ 622795 w 1555959"/>
                  <a:gd name="connsiteY25" fmla="*/ 110942 h 1667044"/>
                  <a:gd name="connsiteX26" fmla="*/ 713979 w 1555959"/>
                  <a:gd name="connsiteY26" fmla="*/ 2 h 1667044"/>
                  <a:gd name="connsiteX0" fmla="*/ 713979 w 1561641"/>
                  <a:gd name="connsiteY0" fmla="*/ 2 h 1667044"/>
                  <a:gd name="connsiteX1" fmla="*/ 813943 w 1561641"/>
                  <a:gd name="connsiteY1" fmla="*/ 113136 h 1667044"/>
                  <a:gd name="connsiteX2" fmla="*/ 849570 w 1561641"/>
                  <a:gd name="connsiteY2" fmla="*/ 781220 h 1667044"/>
                  <a:gd name="connsiteX3" fmla="*/ 1026317 w 1561641"/>
                  <a:gd name="connsiteY3" fmla="*/ 213894 h 1667044"/>
                  <a:gd name="connsiteX4" fmla="*/ 1146332 w 1561641"/>
                  <a:gd name="connsiteY4" fmla="*/ 134805 h 1667044"/>
                  <a:gd name="connsiteX5" fmla="*/ 1205666 w 1561641"/>
                  <a:gd name="connsiteY5" fmla="*/ 267989 h 1667044"/>
                  <a:gd name="connsiteX6" fmla="*/ 1073170 w 1561641"/>
                  <a:gd name="connsiteY6" fmla="*/ 804936 h 1667044"/>
                  <a:gd name="connsiteX7" fmla="*/ 1072381 w 1561641"/>
                  <a:gd name="connsiteY7" fmla="*/ 992192 h 1667044"/>
                  <a:gd name="connsiteX8" fmla="*/ 1170916 w 1561641"/>
                  <a:gd name="connsiteY8" fmla="*/ 1029534 h 1667044"/>
                  <a:gd name="connsiteX9" fmla="*/ 1397117 w 1561641"/>
                  <a:gd name="connsiteY9" fmla="*/ 900179 h 1667044"/>
                  <a:gd name="connsiteX10" fmla="*/ 1549748 w 1561641"/>
                  <a:gd name="connsiteY10" fmla="*/ 935590 h 1667044"/>
                  <a:gd name="connsiteX11" fmla="*/ 1490526 w 1561641"/>
                  <a:gd name="connsiteY11" fmla="*/ 1120958 h 1667044"/>
                  <a:gd name="connsiteX12" fmla="*/ 1139038 w 1561641"/>
                  <a:gd name="connsiteY12" fmla="*/ 1396534 h 1667044"/>
                  <a:gd name="connsiteX13" fmla="*/ 730932 w 1561641"/>
                  <a:gd name="connsiteY13" fmla="*/ 1667044 h 1667044"/>
                  <a:gd name="connsiteX14" fmla="*/ 688069 w 1561641"/>
                  <a:gd name="connsiteY14" fmla="*/ 1667044 h 1667044"/>
                  <a:gd name="connsiteX15" fmla="*/ 245157 w 1561641"/>
                  <a:gd name="connsiteY15" fmla="*/ 1224132 h 1667044"/>
                  <a:gd name="connsiteX16" fmla="*/ 245157 w 1561641"/>
                  <a:gd name="connsiteY16" fmla="*/ 1081257 h 1667044"/>
                  <a:gd name="connsiteX17" fmla="*/ 10433 w 1561641"/>
                  <a:gd name="connsiteY17" fmla="*/ 615950 h 1667044"/>
                  <a:gd name="connsiteX18" fmla="*/ 40785 w 1561641"/>
                  <a:gd name="connsiteY18" fmla="*/ 502675 h 1667044"/>
                  <a:gd name="connsiteX19" fmla="*/ 149669 w 1561641"/>
                  <a:gd name="connsiteY19" fmla="*/ 537418 h 1667044"/>
                  <a:gd name="connsiteX20" fmla="*/ 355340 w 1561641"/>
                  <a:gd name="connsiteY20" fmla="*/ 852999 h 1667044"/>
                  <a:gd name="connsiteX21" fmla="*/ 224065 w 1561641"/>
                  <a:gd name="connsiteY21" fmla="*/ 263600 h 1667044"/>
                  <a:gd name="connsiteX22" fmla="*/ 270231 w 1561641"/>
                  <a:gd name="connsiteY22" fmla="*/ 126026 h 1667044"/>
                  <a:gd name="connsiteX23" fmla="*/ 412193 w 1561641"/>
                  <a:gd name="connsiteY23" fmla="*/ 213896 h 1667044"/>
                  <a:gd name="connsiteX24" fmla="*/ 588942 w 1561641"/>
                  <a:gd name="connsiteY24" fmla="*/ 787807 h 1667044"/>
                  <a:gd name="connsiteX25" fmla="*/ 622795 w 1561641"/>
                  <a:gd name="connsiteY25" fmla="*/ 110942 h 1667044"/>
                  <a:gd name="connsiteX26" fmla="*/ 713979 w 1561641"/>
                  <a:gd name="connsiteY26" fmla="*/ 2 h 1667044"/>
                  <a:gd name="connsiteX0" fmla="*/ 713979 w 1557053"/>
                  <a:gd name="connsiteY0" fmla="*/ 2 h 1667044"/>
                  <a:gd name="connsiteX1" fmla="*/ 813943 w 1557053"/>
                  <a:gd name="connsiteY1" fmla="*/ 113136 h 1667044"/>
                  <a:gd name="connsiteX2" fmla="*/ 849570 w 1557053"/>
                  <a:gd name="connsiteY2" fmla="*/ 781220 h 1667044"/>
                  <a:gd name="connsiteX3" fmla="*/ 1026317 w 1557053"/>
                  <a:gd name="connsiteY3" fmla="*/ 213894 h 1667044"/>
                  <a:gd name="connsiteX4" fmla="*/ 1146332 w 1557053"/>
                  <a:gd name="connsiteY4" fmla="*/ 134805 h 1667044"/>
                  <a:gd name="connsiteX5" fmla="*/ 1205666 w 1557053"/>
                  <a:gd name="connsiteY5" fmla="*/ 267989 h 1667044"/>
                  <a:gd name="connsiteX6" fmla="*/ 1073170 w 1557053"/>
                  <a:gd name="connsiteY6" fmla="*/ 804936 h 1667044"/>
                  <a:gd name="connsiteX7" fmla="*/ 1072381 w 1557053"/>
                  <a:gd name="connsiteY7" fmla="*/ 992192 h 1667044"/>
                  <a:gd name="connsiteX8" fmla="*/ 1170916 w 1557053"/>
                  <a:gd name="connsiteY8" fmla="*/ 1029534 h 1667044"/>
                  <a:gd name="connsiteX9" fmla="*/ 1381753 w 1557053"/>
                  <a:gd name="connsiteY9" fmla="*/ 913349 h 1667044"/>
                  <a:gd name="connsiteX10" fmla="*/ 1549748 w 1557053"/>
                  <a:gd name="connsiteY10" fmla="*/ 935590 h 1667044"/>
                  <a:gd name="connsiteX11" fmla="*/ 1490526 w 1557053"/>
                  <a:gd name="connsiteY11" fmla="*/ 1120958 h 1667044"/>
                  <a:gd name="connsiteX12" fmla="*/ 1139038 w 1557053"/>
                  <a:gd name="connsiteY12" fmla="*/ 1396534 h 1667044"/>
                  <a:gd name="connsiteX13" fmla="*/ 730932 w 1557053"/>
                  <a:gd name="connsiteY13" fmla="*/ 1667044 h 1667044"/>
                  <a:gd name="connsiteX14" fmla="*/ 688069 w 1557053"/>
                  <a:gd name="connsiteY14" fmla="*/ 1667044 h 1667044"/>
                  <a:gd name="connsiteX15" fmla="*/ 245157 w 1557053"/>
                  <a:gd name="connsiteY15" fmla="*/ 1224132 h 1667044"/>
                  <a:gd name="connsiteX16" fmla="*/ 245157 w 1557053"/>
                  <a:gd name="connsiteY16" fmla="*/ 1081257 h 1667044"/>
                  <a:gd name="connsiteX17" fmla="*/ 10433 w 1557053"/>
                  <a:gd name="connsiteY17" fmla="*/ 615950 h 1667044"/>
                  <a:gd name="connsiteX18" fmla="*/ 40785 w 1557053"/>
                  <a:gd name="connsiteY18" fmla="*/ 502675 h 1667044"/>
                  <a:gd name="connsiteX19" fmla="*/ 149669 w 1557053"/>
                  <a:gd name="connsiteY19" fmla="*/ 537418 h 1667044"/>
                  <a:gd name="connsiteX20" fmla="*/ 355340 w 1557053"/>
                  <a:gd name="connsiteY20" fmla="*/ 852999 h 1667044"/>
                  <a:gd name="connsiteX21" fmla="*/ 224065 w 1557053"/>
                  <a:gd name="connsiteY21" fmla="*/ 263600 h 1667044"/>
                  <a:gd name="connsiteX22" fmla="*/ 270231 w 1557053"/>
                  <a:gd name="connsiteY22" fmla="*/ 126026 h 1667044"/>
                  <a:gd name="connsiteX23" fmla="*/ 412193 w 1557053"/>
                  <a:gd name="connsiteY23" fmla="*/ 213896 h 1667044"/>
                  <a:gd name="connsiteX24" fmla="*/ 588942 w 1557053"/>
                  <a:gd name="connsiteY24" fmla="*/ 787807 h 1667044"/>
                  <a:gd name="connsiteX25" fmla="*/ 622795 w 1557053"/>
                  <a:gd name="connsiteY25" fmla="*/ 110942 h 1667044"/>
                  <a:gd name="connsiteX26" fmla="*/ 713979 w 1557053"/>
                  <a:gd name="connsiteY26" fmla="*/ 2 h 1667044"/>
                  <a:gd name="connsiteX0" fmla="*/ 713979 w 1559893"/>
                  <a:gd name="connsiteY0" fmla="*/ 2 h 1667044"/>
                  <a:gd name="connsiteX1" fmla="*/ 813943 w 1559893"/>
                  <a:gd name="connsiteY1" fmla="*/ 113136 h 1667044"/>
                  <a:gd name="connsiteX2" fmla="*/ 849570 w 1559893"/>
                  <a:gd name="connsiteY2" fmla="*/ 781220 h 1667044"/>
                  <a:gd name="connsiteX3" fmla="*/ 1026317 w 1559893"/>
                  <a:gd name="connsiteY3" fmla="*/ 213894 h 1667044"/>
                  <a:gd name="connsiteX4" fmla="*/ 1146332 w 1559893"/>
                  <a:gd name="connsiteY4" fmla="*/ 134805 h 1667044"/>
                  <a:gd name="connsiteX5" fmla="*/ 1205666 w 1559893"/>
                  <a:gd name="connsiteY5" fmla="*/ 267989 h 1667044"/>
                  <a:gd name="connsiteX6" fmla="*/ 1073170 w 1559893"/>
                  <a:gd name="connsiteY6" fmla="*/ 804936 h 1667044"/>
                  <a:gd name="connsiteX7" fmla="*/ 1072381 w 1559893"/>
                  <a:gd name="connsiteY7" fmla="*/ 992192 h 1667044"/>
                  <a:gd name="connsiteX8" fmla="*/ 1170916 w 1559893"/>
                  <a:gd name="connsiteY8" fmla="*/ 1029534 h 1667044"/>
                  <a:gd name="connsiteX9" fmla="*/ 1381753 w 1559893"/>
                  <a:gd name="connsiteY9" fmla="*/ 913349 h 1667044"/>
                  <a:gd name="connsiteX10" fmla="*/ 1549748 w 1559893"/>
                  <a:gd name="connsiteY10" fmla="*/ 935590 h 1667044"/>
                  <a:gd name="connsiteX11" fmla="*/ 1490526 w 1559893"/>
                  <a:gd name="connsiteY11" fmla="*/ 1120958 h 1667044"/>
                  <a:gd name="connsiteX12" fmla="*/ 1139038 w 1559893"/>
                  <a:gd name="connsiteY12" fmla="*/ 1396534 h 1667044"/>
                  <a:gd name="connsiteX13" fmla="*/ 730932 w 1559893"/>
                  <a:gd name="connsiteY13" fmla="*/ 1667044 h 1667044"/>
                  <a:gd name="connsiteX14" fmla="*/ 688069 w 1559893"/>
                  <a:gd name="connsiteY14" fmla="*/ 1667044 h 1667044"/>
                  <a:gd name="connsiteX15" fmla="*/ 245157 w 1559893"/>
                  <a:gd name="connsiteY15" fmla="*/ 1224132 h 1667044"/>
                  <a:gd name="connsiteX16" fmla="*/ 245157 w 1559893"/>
                  <a:gd name="connsiteY16" fmla="*/ 1081257 h 1667044"/>
                  <a:gd name="connsiteX17" fmla="*/ 10433 w 1559893"/>
                  <a:gd name="connsiteY17" fmla="*/ 615950 h 1667044"/>
                  <a:gd name="connsiteX18" fmla="*/ 40785 w 1559893"/>
                  <a:gd name="connsiteY18" fmla="*/ 502675 h 1667044"/>
                  <a:gd name="connsiteX19" fmla="*/ 149669 w 1559893"/>
                  <a:gd name="connsiteY19" fmla="*/ 537418 h 1667044"/>
                  <a:gd name="connsiteX20" fmla="*/ 355340 w 1559893"/>
                  <a:gd name="connsiteY20" fmla="*/ 852999 h 1667044"/>
                  <a:gd name="connsiteX21" fmla="*/ 224065 w 1559893"/>
                  <a:gd name="connsiteY21" fmla="*/ 263600 h 1667044"/>
                  <a:gd name="connsiteX22" fmla="*/ 270231 w 1559893"/>
                  <a:gd name="connsiteY22" fmla="*/ 126026 h 1667044"/>
                  <a:gd name="connsiteX23" fmla="*/ 412193 w 1559893"/>
                  <a:gd name="connsiteY23" fmla="*/ 213896 h 1667044"/>
                  <a:gd name="connsiteX24" fmla="*/ 588942 w 1559893"/>
                  <a:gd name="connsiteY24" fmla="*/ 787807 h 1667044"/>
                  <a:gd name="connsiteX25" fmla="*/ 622795 w 1559893"/>
                  <a:gd name="connsiteY25" fmla="*/ 110942 h 1667044"/>
                  <a:gd name="connsiteX26" fmla="*/ 713979 w 155989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60423" h="1667044">
                    <a:moveTo>
                      <a:pt x="714509" y="2"/>
                    </a:moveTo>
                    <a:cubicBezTo>
                      <a:pt x="770510" y="368"/>
                      <a:pt x="814473" y="53078"/>
                      <a:pt x="814473" y="113136"/>
                    </a:cubicBezTo>
                    <a:cubicBezTo>
                      <a:pt x="820495" y="337294"/>
                      <a:pt x="814704" y="764427"/>
                      <a:pt x="850100" y="781220"/>
                    </a:cubicBezTo>
                    <a:cubicBezTo>
                      <a:pt x="885496" y="798013"/>
                      <a:pt x="972321" y="403734"/>
                      <a:pt x="1026847" y="213894"/>
                    </a:cubicBezTo>
                    <a:cubicBezTo>
                      <a:pt x="1042391" y="155882"/>
                      <a:pt x="1092826" y="121399"/>
                      <a:pt x="1146862" y="134805"/>
                    </a:cubicBezTo>
                    <a:cubicBezTo>
                      <a:pt x="1200898" y="148211"/>
                      <a:pt x="1221740" y="209977"/>
                      <a:pt x="1206196" y="267989"/>
                    </a:cubicBezTo>
                    <a:lnTo>
                      <a:pt x="1073700" y="804936"/>
                    </a:lnTo>
                    <a:cubicBezTo>
                      <a:pt x="1070062" y="858332"/>
                      <a:pt x="1056620" y="954759"/>
                      <a:pt x="1072911" y="992192"/>
                    </a:cubicBezTo>
                    <a:cubicBezTo>
                      <a:pt x="1089202" y="1029625"/>
                      <a:pt x="1146911" y="1045164"/>
                      <a:pt x="1171446" y="1029534"/>
                    </a:cubicBezTo>
                    <a:lnTo>
                      <a:pt x="1382283" y="913349"/>
                    </a:lnTo>
                    <a:cubicBezTo>
                      <a:pt x="1445519" y="876839"/>
                      <a:pt x="1525564" y="892209"/>
                      <a:pt x="1550278" y="935590"/>
                    </a:cubicBezTo>
                    <a:cubicBezTo>
                      <a:pt x="1574992" y="978971"/>
                      <a:pt x="1554292" y="1084449"/>
                      <a:pt x="1491056" y="1120958"/>
                    </a:cubicBezTo>
                    <a:lnTo>
                      <a:pt x="1139568" y="1396534"/>
                    </a:lnTo>
                    <a:cubicBezTo>
                      <a:pt x="1072331" y="1555502"/>
                      <a:pt x="914923" y="1667044"/>
                      <a:pt x="731462" y="1667044"/>
                    </a:cubicBezTo>
                    <a:lnTo>
                      <a:pt x="688599" y="1667044"/>
                    </a:lnTo>
                    <a:cubicBezTo>
                      <a:pt x="443985" y="1667044"/>
                      <a:pt x="245687" y="1468746"/>
                      <a:pt x="245687" y="1224132"/>
                    </a:cubicBezTo>
                    <a:lnTo>
                      <a:pt x="245687" y="1081257"/>
                    </a:lnTo>
                    <a:lnTo>
                      <a:pt x="10963" y="615950"/>
                    </a:lnTo>
                    <a:cubicBezTo>
                      <a:pt x="-11936" y="576289"/>
                      <a:pt x="2746" y="515763"/>
                      <a:pt x="39121" y="498284"/>
                    </a:cubicBezTo>
                    <a:cubicBezTo>
                      <a:pt x="75496" y="480805"/>
                      <a:pt x="97773" y="479031"/>
                      <a:pt x="150199" y="537418"/>
                    </a:cubicBezTo>
                    <a:cubicBezTo>
                      <a:pt x="202625" y="595805"/>
                      <a:pt x="332497" y="872295"/>
                      <a:pt x="355870" y="852999"/>
                    </a:cubicBezTo>
                    <a:cubicBezTo>
                      <a:pt x="379243" y="833703"/>
                      <a:pt x="271280" y="458603"/>
                      <a:pt x="224595" y="263600"/>
                    </a:cubicBezTo>
                    <a:cubicBezTo>
                      <a:pt x="209051" y="205588"/>
                      <a:pt x="230627" y="132115"/>
                      <a:pt x="277346" y="119441"/>
                    </a:cubicBezTo>
                    <a:cubicBezTo>
                      <a:pt x="324065" y="106767"/>
                      <a:pt x="363263" y="105063"/>
                      <a:pt x="412723" y="213896"/>
                    </a:cubicBezTo>
                    <a:cubicBezTo>
                      <a:pt x="467249" y="405932"/>
                      <a:pt x="554372" y="804966"/>
                      <a:pt x="589472" y="787807"/>
                    </a:cubicBezTo>
                    <a:cubicBezTo>
                      <a:pt x="624572" y="770648"/>
                      <a:pt x="614967" y="337296"/>
                      <a:pt x="623325" y="110942"/>
                    </a:cubicBezTo>
                    <a:cubicBezTo>
                      <a:pt x="623325" y="50884"/>
                      <a:pt x="658508" y="-364"/>
                      <a:pt x="714509" y="2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DD71117-D9B3-28B5-972A-883C883E05AD}"/>
                  </a:ext>
                </a:extLst>
              </p:cNvPr>
              <p:cNvSpPr/>
              <p:nvPr/>
            </p:nvSpPr>
            <p:spPr>
              <a:xfrm rot="1800000" flipH="1">
                <a:off x="8516699" y="5449594"/>
                <a:ext cx="1146052" cy="1224358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  <a:gd name="connsiteX0" fmla="*/ 723449 w 1674117"/>
                  <a:gd name="connsiteY0" fmla="*/ 0 h 1667042"/>
                  <a:gd name="connsiteX1" fmla="*/ 832193 w 1674117"/>
                  <a:gd name="connsiteY1" fmla="*/ 108744 h 1667042"/>
                  <a:gd name="connsiteX2" fmla="*/ 832193 w 1674117"/>
                  <a:gd name="connsiteY2" fmla="*/ 781218 h 1667042"/>
                  <a:gd name="connsiteX3" fmla="*/ 861235 w 1674117"/>
                  <a:gd name="connsiteY3" fmla="*/ 781218 h 1667042"/>
                  <a:gd name="connsiteX4" fmla="*/ 1013838 w 1674117"/>
                  <a:gd name="connsiteY4" fmla="*/ 211697 h 1667042"/>
                  <a:gd name="connsiteX5" fmla="*/ 1147022 w 1674117"/>
                  <a:gd name="connsiteY5" fmla="*/ 134803 h 1667042"/>
                  <a:gd name="connsiteX6" fmla="*/ 1223916 w 1674117"/>
                  <a:gd name="connsiteY6" fmla="*/ 267987 h 1667042"/>
                  <a:gd name="connsiteX7" fmla="*/ 1054692 w 1674117"/>
                  <a:gd name="connsiteY7" fmla="*/ 899539 h 1667042"/>
                  <a:gd name="connsiteX8" fmla="*/ 1051911 w 1674117"/>
                  <a:gd name="connsiteY8" fmla="*/ 914682 h 1667042"/>
                  <a:gd name="connsiteX9" fmla="*/ 1097255 w 1674117"/>
                  <a:gd name="connsiteY9" fmla="*/ 1056814 h 1667042"/>
                  <a:gd name="connsiteX10" fmla="*/ 1108948 w 1674117"/>
                  <a:gd name="connsiteY10" fmla="*/ 1067074 h 1667042"/>
                  <a:gd name="connsiteX11" fmla="*/ 1397807 w 1674117"/>
                  <a:gd name="connsiteY11" fmla="*/ 900177 h 1667042"/>
                  <a:gd name="connsiteX12" fmla="*/ 1656994 w 1674117"/>
                  <a:gd name="connsiteY12" fmla="*/ 903326 h 1667042"/>
                  <a:gd name="connsiteX13" fmla="*/ 1608601 w 1674117"/>
                  <a:gd name="connsiteY13" fmla="*/ 1083932 h 1667042"/>
                  <a:gd name="connsiteX14" fmla="*/ 1155573 w 1674117"/>
                  <a:gd name="connsiteY14" fmla="*/ 1345488 h 1667042"/>
                  <a:gd name="connsiteX15" fmla="*/ 1139728 w 1674117"/>
                  <a:gd name="connsiteY15" fmla="*/ 1396532 h 1667042"/>
                  <a:gd name="connsiteX16" fmla="*/ 731622 w 1674117"/>
                  <a:gd name="connsiteY16" fmla="*/ 1667042 h 1667042"/>
                  <a:gd name="connsiteX17" fmla="*/ 688759 w 1674117"/>
                  <a:gd name="connsiteY17" fmla="*/ 1667042 h 1667042"/>
                  <a:gd name="connsiteX18" fmla="*/ 245847 w 1674117"/>
                  <a:gd name="connsiteY18" fmla="*/ 1224130 h 1667042"/>
                  <a:gd name="connsiteX19" fmla="*/ 245847 w 1674117"/>
                  <a:gd name="connsiteY19" fmla="*/ 1081255 h 1667042"/>
                  <a:gd name="connsiteX20" fmla="*/ 250890 w 1674117"/>
                  <a:gd name="connsiteY20" fmla="*/ 1031236 h 1667042"/>
                  <a:gd name="connsiteX21" fmla="*/ 11123 w 1674117"/>
                  <a:gd name="connsiteY21" fmla="*/ 615948 h 1667042"/>
                  <a:gd name="connsiteX22" fmla="*/ 41475 w 1674117"/>
                  <a:gd name="connsiteY22" fmla="*/ 502673 h 1667042"/>
                  <a:gd name="connsiteX23" fmla="*/ 72686 w 1674117"/>
                  <a:gd name="connsiteY23" fmla="*/ 492178 h 1667042"/>
                  <a:gd name="connsiteX24" fmla="*/ 154750 w 1674117"/>
                  <a:gd name="connsiteY24" fmla="*/ 533025 h 1667042"/>
                  <a:gd name="connsiteX25" fmla="*/ 343923 w 1674117"/>
                  <a:gd name="connsiteY25" fmla="*/ 860684 h 1667042"/>
                  <a:gd name="connsiteX26" fmla="*/ 369200 w 1674117"/>
                  <a:gd name="connsiteY26" fmla="*/ 839828 h 1667042"/>
                  <a:gd name="connsiteX27" fmla="*/ 215975 w 1674117"/>
                  <a:gd name="connsiteY27" fmla="*/ 267988 h 1667042"/>
                  <a:gd name="connsiteX28" fmla="*/ 292870 w 1674117"/>
                  <a:gd name="connsiteY28" fmla="*/ 134804 h 1667042"/>
                  <a:gd name="connsiteX29" fmla="*/ 335967 w 1674117"/>
                  <a:gd name="connsiteY29" fmla="*/ 132103 h 1667042"/>
                  <a:gd name="connsiteX30" fmla="*/ 426053 w 1674117"/>
                  <a:gd name="connsiteY30" fmla="*/ 211698 h 1667042"/>
                  <a:gd name="connsiteX31" fmla="*/ 578656 w 1674117"/>
                  <a:gd name="connsiteY31" fmla="*/ 781218 h 1667042"/>
                  <a:gd name="connsiteX32" fmla="*/ 614705 w 1674117"/>
                  <a:gd name="connsiteY32" fmla="*/ 781218 h 1667042"/>
                  <a:gd name="connsiteX33" fmla="*/ 614705 w 1674117"/>
                  <a:gd name="connsiteY33" fmla="*/ 108744 h 1667042"/>
                  <a:gd name="connsiteX34" fmla="*/ 723449 w 1674117"/>
                  <a:gd name="connsiteY34" fmla="*/ 0 h 1667042"/>
                  <a:gd name="connsiteX0" fmla="*/ 723449 w 1659290"/>
                  <a:gd name="connsiteY0" fmla="*/ 0 h 1667042"/>
                  <a:gd name="connsiteX1" fmla="*/ 832193 w 1659290"/>
                  <a:gd name="connsiteY1" fmla="*/ 108744 h 1667042"/>
                  <a:gd name="connsiteX2" fmla="*/ 832193 w 1659290"/>
                  <a:gd name="connsiteY2" fmla="*/ 781218 h 1667042"/>
                  <a:gd name="connsiteX3" fmla="*/ 861235 w 1659290"/>
                  <a:gd name="connsiteY3" fmla="*/ 781218 h 1667042"/>
                  <a:gd name="connsiteX4" fmla="*/ 1013838 w 1659290"/>
                  <a:gd name="connsiteY4" fmla="*/ 211697 h 1667042"/>
                  <a:gd name="connsiteX5" fmla="*/ 1147022 w 1659290"/>
                  <a:gd name="connsiteY5" fmla="*/ 134803 h 1667042"/>
                  <a:gd name="connsiteX6" fmla="*/ 1223916 w 1659290"/>
                  <a:gd name="connsiteY6" fmla="*/ 267987 h 1667042"/>
                  <a:gd name="connsiteX7" fmla="*/ 1054692 w 1659290"/>
                  <a:gd name="connsiteY7" fmla="*/ 899539 h 1667042"/>
                  <a:gd name="connsiteX8" fmla="*/ 1051911 w 1659290"/>
                  <a:gd name="connsiteY8" fmla="*/ 914682 h 1667042"/>
                  <a:gd name="connsiteX9" fmla="*/ 1097255 w 1659290"/>
                  <a:gd name="connsiteY9" fmla="*/ 1056814 h 1667042"/>
                  <a:gd name="connsiteX10" fmla="*/ 1108948 w 1659290"/>
                  <a:gd name="connsiteY10" fmla="*/ 1067074 h 1667042"/>
                  <a:gd name="connsiteX11" fmla="*/ 1397807 w 1659290"/>
                  <a:gd name="connsiteY11" fmla="*/ 900177 h 1667042"/>
                  <a:gd name="connsiteX12" fmla="*/ 1656994 w 1659290"/>
                  <a:gd name="connsiteY12" fmla="*/ 903326 h 1667042"/>
                  <a:gd name="connsiteX13" fmla="*/ 1510970 w 1659290"/>
                  <a:gd name="connsiteY13" fmla="*/ 1136320 h 1667042"/>
                  <a:gd name="connsiteX14" fmla="*/ 1155573 w 1659290"/>
                  <a:gd name="connsiteY14" fmla="*/ 1345488 h 1667042"/>
                  <a:gd name="connsiteX15" fmla="*/ 1139728 w 1659290"/>
                  <a:gd name="connsiteY15" fmla="*/ 1396532 h 1667042"/>
                  <a:gd name="connsiteX16" fmla="*/ 731622 w 1659290"/>
                  <a:gd name="connsiteY16" fmla="*/ 1667042 h 1667042"/>
                  <a:gd name="connsiteX17" fmla="*/ 688759 w 1659290"/>
                  <a:gd name="connsiteY17" fmla="*/ 1667042 h 1667042"/>
                  <a:gd name="connsiteX18" fmla="*/ 245847 w 1659290"/>
                  <a:gd name="connsiteY18" fmla="*/ 1224130 h 1667042"/>
                  <a:gd name="connsiteX19" fmla="*/ 245847 w 1659290"/>
                  <a:gd name="connsiteY19" fmla="*/ 1081255 h 1667042"/>
                  <a:gd name="connsiteX20" fmla="*/ 250890 w 1659290"/>
                  <a:gd name="connsiteY20" fmla="*/ 1031236 h 1667042"/>
                  <a:gd name="connsiteX21" fmla="*/ 11123 w 1659290"/>
                  <a:gd name="connsiteY21" fmla="*/ 615948 h 1667042"/>
                  <a:gd name="connsiteX22" fmla="*/ 41475 w 1659290"/>
                  <a:gd name="connsiteY22" fmla="*/ 502673 h 1667042"/>
                  <a:gd name="connsiteX23" fmla="*/ 72686 w 1659290"/>
                  <a:gd name="connsiteY23" fmla="*/ 492178 h 1667042"/>
                  <a:gd name="connsiteX24" fmla="*/ 154750 w 1659290"/>
                  <a:gd name="connsiteY24" fmla="*/ 533025 h 1667042"/>
                  <a:gd name="connsiteX25" fmla="*/ 343923 w 1659290"/>
                  <a:gd name="connsiteY25" fmla="*/ 860684 h 1667042"/>
                  <a:gd name="connsiteX26" fmla="*/ 369200 w 1659290"/>
                  <a:gd name="connsiteY26" fmla="*/ 839828 h 1667042"/>
                  <a:gd name="connsiteX27" fmla="*/ 215975 w 1659290"/>
                  <a:gd name="connsiteY27" fmla="*/ 267988 h 1667042"/>
                  <a:gd name="connsiteX28" fmla="*/ 292870 w 1659290"/>
                  <a:gd name="connsiteY28" fmla="*/ 134804 h 1667042"/>
                  <a:gd name="connsiteX29" fmla="*/ 335967 w 1659290"/>
                  <a:gd name="connsiteY29" fmla="*/ 132103 h 1667042"/>
                  <a:gd name="connsiteX30" fmla="*/ 426053 w 1659290"/>
                  <a:gd name="connsiteY30" fmla="*/ 211698 h 1667042"/>
                  <a:gd name="connsiteX31" fmla="*/ 578656 w 1659290"/>
                  <a:gd name="connsiteY31" fmla="*/ 781218 h 1667042"/>
                  <a:gd name="connsiteX32" fmla="*/ 614705 w 1659290"/>
                  <a:gd name="connsiteY32" fmla="*/ 781218 h 1667042"/>
                  <a:gd name="connsiteX33" fmla="*/ 614705 w 1659290"/>
                  <a:gd name="connsiteY33" fmla="*/ 108744 h 1667042"/>
                  <a:gd name="connsiteX34" fmla="*/ 723449 w 1659290"/>
                  <a:gd name="connsiteY34" fmla="*/ 0 h 1667042"/>
                  <a:gd name="connsiteX0" fmla="*/ 723449 w 1593259"/>
                  <a:gd name="connsiteY0" fmla="*/ 0 h 1667042"/>
                  <a:gd name="connsiteX1" fmla="*/ 832193 w 1593259"/>
                  <a:gd name="connsiteY1" fmla="*/ 108744 h 1667042"/>
                  <a:gd name="connsiteX2" fmla="*/ 832193 w 1593259"/>
                  <a:gd name="connsiteY2" fmla="*/ 781218 h 1667042"/>
                  <a:gd name="connsiteX3" fmla="*/ 861235 w 1593259"/>
                  <a:gd name="connsiteY3" fmla="*/ 781218 h 1667042"/>
                  <a:gd name="connsiteX4" fmla="*/ 1013838 w 1593259"/>
                  <a:gd name="connsiteY4" fmla="*/ 211697 h 1667042"/>
                  <a:gd name="connsiteX5" fmla="*/ 1147022 w 1593259"/>
                  <a:gd name="connsiteY5" fmla="*/ 134803 h 1667042"/>
                  <a:gd name="connsiteX6" fmla="*/ 1223916 w 1593259"/>
                  <a:gd name="connsiteY6" fmla="*/ 267987 h 1667042"/>
                  <a:gd name="connsiteX7" fmla="*/ 1054692 w 1593259"/>
                  <a:gd name="connsiteY7" fmla="*/ 899539 h 1667042"/>
                  <a:gd name="connsiteX8" fmla="*/ 1051911 w 1593259"/>
                  <a:gd name="connsiteY8" fmla="*/ 914682 h 1667042"/>
                  <a:gd name="connsiteX9" fmla="*/ 1097255 w 1593259"/>
                  <a:gd name="connsiteY9" fmla="*/ 1056814 h 1667042"/>
                  <a:gd name="connsiteX10" fmla="*/ 1108948 w 1593259"/>
                  <a:gd name="connsiteY10" fmla="*/ 1067074 h 1667042"/>
                  <a:gd name="connsiteX11" fmla="*/ 1397807 w 1593259"/>
                  <a:gd name="connsiteY11" fmla="*/ 900177 h 1667042"/>
                  <a:gd name="connsiteX12" fmla="*/ 1587938 w 1593259"/>
                  <a:gd name="connsiteY12" fmla="*/ 946189 h 1667042"/>
                  <a:gd name="connsiteX13" fmla="*/ 1510970 w 1593259"/>
                  <a:gd name="connsiteY13" fmla="*/ 1136320 h 1667042"/>
                  <a:gd name="connsiteX14" fmla="*/ 1155573 w 1593259"/>
                  <a:gd name="connsiteY14" fmla="*/ 1345488 h 1667042"/>
                  <a:gd name="connsiteX15" fmla="*/ 1139728 w 1593259"/>
                  <a:gd name="connsiteY15" fmla="*/ 1396532 h 1667042"/>
                  <a:gd name="connsiteX16" fmla="*/ 731622 w 1593259"/>
                  <a:gd name="connsiteY16" fmla="*/ 1667042 h 1667042"/>
                  <a:gd name="connsiteX17" fmla="*/ 688759 w 1593259"/>
                  <a:gd name="connsiteY17" fmla="*/ 1667042 h 1667042"/>
                  <a:gd name="connsiteX18" fmla="*/ 245847 w 1593259"/>
                  <a:gd name="connsiteY18" fmla="*/ 1224130 h 1667042"/>
                  <a:gd name="connsiteX19" fmla="*/ 245847 w 1593259"/>
                  <a:gd name="connsiteY19" fmla="*/ 1081255 h 1667042"/>
                  <a:gd name="connsiteX20" fmla="*/ 250890 w 1593259"/>
                  <a:gd name="connsiteY20" fmla="*/ 1031236 h 1667042"/>
                  <a:gd name="connsiteX21" fmla="*/ 11123 w 1593259"/>
                  <a:gd name="connsiteY21" fmla="*/ 615948 h 1667042"/>
                  <a:gd name="connsiteX22" fmla="*/ 41475 w 1593259"/>
                  <a:gd name="connsiteY22" fmla="*/ 502673 h 1667042"/>
                  <a:gd name="connsiteX23" fmla="*/ 72686 w 1593259"/>
                  <a:gd name="connsiteY23" fmla="*/ 492178 h 1667042"/>
                  <a:gd name="connsiteX24" fmla="*/ 154750 w 1593259"/>
                  <a:gd name="connsiteY24" fmla="*/ 533025 h 1667042"/>
                  <a:gd name="connsiteX25" fmla="*/ 343923 w 1593259"/>
                  <a:gd name="connsiteY25" fmla="*/ 860684 h 1667042"/>
                  <a:gd name="connsiteX26" fmla="*/ 369200 w 1593259"/>
                  <a:gd name="connsiteY26" fmla="*/ 839828 h 1667042"/>
                  <a:gd name="connsiteX27" fmla="*/ 215975 w 1593259"/>
                  <a:gd name="connsiteY27" fmla="*/ 267988 h 1667042"/>
                  <a:gd name="connsiteX28" fmla="*/ 292870 w 1593259"/>
                  <a:gd name="connsiteY28" fmla="*/ 134804 h 1667042"/>
                  <a:gd name="connsiteX29" fmla="*/ 335967 w 1593259"/>
                  <a:gd name="connsiteY29" fmla="*/ 132103 h 1667042"/>
                  <a:gd name="connsiteX30" fmla="*/ 426053 w 1593259"/>
                  <a:gd name="connsiteY30" fmla="*/ 211698 h 1667042"/>
                  <a:gd name="connsiteX31" fmla="*/ 578656 w 1593259"/>
                  <a:gd name="connsiteY31" fmla="*/ 781218 h 1667042"/>
                  <a:gd name="connsiteX32" fmla="*/ 614705 w 1593259"/>
                  <a:gd name="connsiteY32" fmla="*/ 781218 h 1667042"/>
                  <a:gd name="connsiteX33" fmla="*/ 614705 w 1593259"/>
                  <a:gd name="connsiteY33" fmla="*/ 108744 h 1667042"/>
                  <a:gd name="connsiteX34" fmla="*/ 723449 w 1593259"/>
                  <a:gd name="connsiteY34" fmla="*/ 0 h 1667042"/>
                  <a:gd name="connsiteX0" fmla="*/ 723449 w 1594161"/>
                  <a:gd name="connsiteY0" fmla="*/ 0 h 1667042"/>
                  <a:gd name="connsiteX1" fmla="*/ 832193 w 1594161"/>
                  <a:gd name="connsiteY1" fmla="*/ 108744 h 1667042"/>
                  <a:gd name="connsiteX2" fmla="*/ 832193 w 1594161"/>
                  <a:gd name="connsiteY2" fmla="*/ 781218 h 1667042"/>
                  <a:gd name="connsiteX3" fmla="*/ 861235 w 1594161"/>
                  <a:gd name="connsiteY3" fmla="*/ 781218 h 1667042"/>
                  <a:gd name="connsiteX4" fmla="*/ 1013838 w 1594161"/>
                  <a:gd name="connsiteY4" fmla="*/ 211697 h 1667042"/>
                  <a:gd name="connsiteX5" fmla="*/ 1147022 w 1594161"/>
                  <a:gd name="connsiteY5" fmla="*/ 134803 h 1667042"/>
                  <a:gd name="connsiteX6" fmla="*/ 1223916 w 1594161"/>
                  <a:gd name="connsiteY6" fmla="*/ 267987 h 1667042"/>
                  <a:gd name="connsiteX7" fmla="*/ 1054692 w 1594161"/>
                  <a:gd name="connsiteY7" fmla="*/ 899539 h 1667042"/>
                  <a:gd name="connsiteX8" fmla="*/ 1051911 w 1594161"/>
                  <a:gd name="connsiteY8" fmla="*/ 914682 h 1667042"/>
                  <a:gd name="connsiteX9" fmla="*/ 1097255 w 1594161"/>
                  <a:gd name="connsiteY9" fmla="*/ 1056814 h 1667042"/>
                  <a:gd name="connsiteX10" fmla="*/ 1108948 w 1594161"/>
                  <a:gd name="connsiteY10" fmla="*/ 1067074 h 1667042"/>
                  <a:gd name="connsiteX11" fmla="*/ 1397807 w 1594161"/>
                  <a:gd name="connsiteY11" fmla="*/ 900177 h 1667042"/>
                  <a:gd name="connsiteX12" fmla="*/ 1587938 w 1594161"/>
                  <a:gd name="connsiteY12" fmla="*/ 946189 h 1667042"/>
                  <a:gd name="connsiteX13" fmla="*/ 1510970 w 1594161"/>
                  <a:gd name="connsiteY13" fmla="*/ 1136320 h 1667042"/>
                  <a:gd name="connsiteX14" fmla="*/ 1155573 w 1594161"/>
                  <a:gd name="connsiteY14" fmla="*/ 1345488 h 1667042"/>
                  <a:gd name="connsiteX15" fmla="*/ 1139728 w 1594161"/>
                  <a:gd name="connsiteY15" fmla="*/ 1396532 h 1667042"/>
                  <a:gd name="connsiteX16" fmla="*/ 731622 w 1594161"/>
                  <a:gd name="connsiteY16" fmla="*/ 1667042 h 1667042"/>
                  <a:gd name="connsiteX17" fmla="*/ 688759 w 1594161"/>
                  <a:gd name="connsiteY17" fmla="*/ 1667042 h 1667042"/>
                  <a:gd name="connsiteX18" fmla="*/ 245847 w 1594161"/>
                  <a:gd name="connsiteY18" fmla="*/ 1224130 h 1667042"/>
                  <a:gd name="connsiteX19" fmla="*/ 245847 w 1594161"/>
                  <a:gd name="connsiteY19" fmla="*/ 1081255 h 1667042"/>
                  <a:gd name="connsiteX20" fmla="*/ 250890 w 1594161"/>
                  <a:gd name="connsiteY20" fmla="*/ 1031236 h 1667042"/>
                  <a:gd name="connsiteX21" fmla="*/ 11123 w 1594161"/>
                  <a:gd name="connsiteY21" fmla="*/ 615948 h 1667042"/>
                  <a:gd name="connsiteX22" fmla="*/ 41475 w 1594161"/>
                  <a:gd name="connsiteY22" fmla="*/ 502673 h 1667042"/>
                  <a:gd name="connsiteX23" fmla="*/ 72686 w 1594161"/>
                  <a:gd name="connsiteY23" fmla="*/ 492178 h 1667042"/>
                  <a:gd name="connsiteX24" fmla="*/ 154750 w 1594161"/>
                  <a:gd name="connsiteY24" fmla="*/ 533025 h 1667042"/>
                  <a:gd name="connsiteX25" fmla="*/ 343923 w 1594161"/>
                  <a:gd name="connsiteY25" fmla="*/ 860684 h 1667042"/>
                  <a:gd name="connsiteX26" fmla="*/ 369200 w 1594161"/>
                  <a:gd name="connsiteY26" fmla="*/ 839828 h 1667042"/>
                  <a:gd name="connsiteX27" fmla="*/ 215975 w 1594161"/>
                  <a:gd name="connsiteY27" fmla="*/ 267988 h 1667042"/>
                  <a:gd name="connsiteX28" fmla="*/ 292870 w 1594161"/>
                  <a:gd name="connsiteY28" fmla="*/ 134804 h 1667042"/>
                  <a:gd name="connsiteX29" fmla="*/ 335967 w 1594161"/>
                  <a:gd name="connsiteY29" fmla="*/ 132103 h 1667042"/>
                  <a:gd name="connsiteX30" fmla="*/ 426053 w 1594161"/>
                  <a:gd name="connsiteY30" fmla="*/ 211698 h 1667042"/>
                  <a:gd name="connsiteX31" fmla="*/ 578656 w 1594161"/>
                  <a:gd name="connsiteY31" fmla="*/ 781218 h 1667042"/>
                  <a:gd name="connsiteX32" fmla="*/ 614705 w 1594161"/>
                  <a:gd name="connsiteY32" fmla="*/ 781218 h 1667042"/>
                  <a:gd name="connsiteX33" fmla="*/ 614705 w 1594161"/>
                  <a:gd name="connsiteY33" fmla="*/ 108744 h 1667042"/>
                  <a:gd name="connsiteX34" fmla="*/ 723449 w 1594161"/>
                  <a:gd name="connsiteY34" fmla="*/ 0 h 1667042"/>
                  <a:gd name="connsiteX0" fmla="*/ 723449 w 1596962"/>
                  <a:gd name="connsiteY0" fmla="*/ 0 h 1667042"/>
                  <a:gd name="connsiteX1" fmla="*/ 832193 w 1596962"/>
                  <a:gd name="connsiteY1" fmla="*/ 108744 h 1667042"/>
                  <a:gd name="connsiteX2" fmla="*/ 832193 w 1596962"/>
                  <a:gd name="connsiteY2" fmla="*/ 781218 h 1667042"/>
                  <a:gd name="connsiteX3" fmla="*/ 861235 w 1596962"/>
                  <a:gd name="connsiteY3" fmla="*/ 781218 h 1667042"/>
                  <a:gd name="connsiteX4" fmla="*/ 1013838 w 1596962"/>
                  <a:gd name="connsiteY4" fmla="*/ 211697 h 1667042"/>
                  <a:gd name="connsiteX5" fmla="*/ 1147022 w 1596962"/>
                  <a:gd name="connsiteY5" fmla="*/ 134803 h 1667042"/>
                  <a:gd name="connsiteX6" fmla="*/ 1223916 w 1596962"/>
                  <a:gd name="connsiteY6" fmla="*/ 267987 h 1667042"/>
                  <a:gd name="connsiteX7" fmla="*/ 1054692 w 1596962"/>
                  <a:gd name="connsiteY7" fmla="*/ 899539 h 1667042"/>
                  <a:gd name="connsiteX8" fmla="*/ 1051911 w 1596962"/>
                  <a:gd name="connsiteY8" fmla="*/ 914682 h 1667042"/>
                  <a:gd name="connsiteX9" fmla="*/ 1097255 w 1596962"/>
                  <a:gd name="connsiteY9" fmla="*/ 1056814 h 1667042"/>
                  <a:gd name="connsiteX10" fmla="*/ 1108948 w 1596962"/>
                  <a:gd name="connsiteY10" fmla="*/ 1067074 h 1667042"/>
                  <a:gd name="connsiteX11" fmla="*/ 1397807 w 1596962"/>
                  <a:gd name="connsiteY11" fmla="*/ 900177 h 1667042"/>
                  <a:gd name="connsiteX12" fmla="*/ 1587938 w 1596962"/>
                  <a:gd name="connsiteY12" fmla="*/ 946189 h 1667042"/>
                  <a:gd name="connsiteX13" fmla="*/ 1510970 w 1596962"/>
                  <a:gd name="connsiteY13" fmla="*/ 1136320 h 1667042"/>
                  <a:gd name="connsiteX14" fmla="*/ 1155573 w 1596962"/>
                  <a:gd name="connsiteY14" fmla="*/ 1345488 h 1667042"/>
                  <a:gd name="connsiteX15" fmla="*/ 1139728 w 1596962"/>
                  <a:gd name="connsiteY15" fmla="*/ 1396532 h 1667042"/>
                  <a:gd name="connsiteX16" fmla="*/ 731622 w 1596962"/>
                  <a:gd name="connsiteY16" fmla="*/ 1667042 h 1667042"/>
                  <a:gd name="connsiteX17" fmla="*/ 688759 w 1596962"/>
                  <a:gd name="connsiteY17" fmla="*/ 1667042 h 1667042"/>
                  <a:gd name="connsiteX18" fmla="*/ 245847 w 1596962"/>
                  <a:gd name="connsiteY18" fmla="*/ 1224130 h 1667042"/>
                  <a:gd name="connsiteX19" fmla="*/ 245847 w 1596962"/>
                  <a:gd name="connsiteY19" fmla="*/ 1081255 h 1667042"/>
                  <a:gd name="connsiteX20" fmla="*/ 250890 w 1596962"/>
                  <a:gd name="connsiteY20" fmla="*/ 1031236 h 1667042"/>
                  <a:gd name="connsiteX21" fmla="*/ 11123 w 1596962"/>
                  <a:gd name="connsiteY21" fmla="*/ 615948 h 1667042"/>
                  <a:gd name="connsiteX22" fmla="*/ 41475 w 1596962"/>
                  <a:gd name="connsiteY22" fmla="*/ 502673 h 1667042"/>
                  <a:gd name="connsiteX23" fmla="*/ 72686 w 1596962"/>
                  <a:gd name="connsiteY23" fmla="*/ 492178 h 1667042"/>
                  <a:gd name="connsiteX24" fmla="*/ 154750 w 1596962"/>
                  <a:gd name="connsiteY24" fmla="*/ 533025 h 1667042"/>
                  <a:gd name="connsiteX25" fmla="*/ 343923 w 1596962"/>
                  <a:gd name="connsiteY25" fmla="*/ 860684 h 1667042"/>
                  <a:gd name="connsiteX26" fmla="*/ 369200 w 1596962"/>
                  <a:gd name="connsiteY26" fmla="*/ 839828 h 1667042"/>
                  <a:gd name="connsiteX27" fmla="*/ 215975 w 1596962"/>
                  <a:gd name="connsiteY27" fmla="*/ 267988 h 1667042"/>
                  <a:gd name="connsiteX28" fmla="*/ 292870 w 1596962"/>
                  <a:gd name="connsiteY28" fmla="*/ 134804 h 1667042"/>
                  <a:gd name="connsiteX29" fmla="*/ 335967 w 1596962"/>
                  <a:gd name="connsiteY29" fmla="*/ 132103 h 1667042"/>
                  <a:gd name="connsiteX30" fmla="*/ 426053 w 1596962"/>
                  <a:gd name="connsiteY30" fmla="*/ 211698 h 1667042"/>
                  <a:gd name="connsiteX31" fmla="*/ 578656 w 1596962"/>
                  <a:gd name="connsiteY31" fmla="*/ 781218 h 1667042"/>
                  <a:gd name="connsiteX32" fmla="*/ 614705 w 1596962"/>
                  <a:gd name="connsiteY32" fmla="*/ 781218 h 1667042"/>
                  <a:gd name="connsiteX33" fmla="*/ 614705 w 1596962"/>
                  <a:gd name="connsiteY33" fmla="*/ 108744 h 1667042"/>
                  <a:gd name="connsiteX34" fmla="*/ 723449 w 1596962"/>
                  <a:gd name="connsiteY34" fmla="*/ 0 h 1667042"/>
                  <a:gd name="connsiteX0" fmla="*/ 723449 w 1599061"/>
                  <a:gd name="connsiteY0" fmla="*/ 0 h 1667042"/>
                  <a:gd name="connsiteX1" fmla="*/ 832193 w 1599061"/>
                  <a:gd name="connsiteY1" fmla="*/ 108744 h 1667042"/>
                  <a:gd name="connsiteX2" fmla="*/ 832193 w 1599061"/>
                  <a:gd name="connsiteY2" fmla="*/ 781218 h 1667042"/>
                  <a:gd name="connsiteX3" fmla="*/ 861235 w 1599061"/>
                  <a:gd name="connsiteY3" fmla="*/ 781218 h 1667042"/>
                  <a:gd name="connsiteX4" fmla="*/ 1013838 w 1599061"/>
                  <a:gd name="connsiteY4" fmla="*/ 211697 h 1667042"/>
                  <a:gd name="connsiteX5" fmla="*/ 1147022 w 1599061"/>
                  <a:gd name="connsiteY5" fmla="*/ 134803 h 1667042"/>
                  <a:gd name="connsiteX6" fmla="*/ 1223916 w 1599061"/>
                  <a:gd name="connsiteY6" fmla="*/ 267987 h 1667042"/>
                  <a:gd name="connsiteX7" fmla="*/ 1054692 w 1599061"/>
                  <a:gd name="connsiteY7" fmla="*/ 899539 h 1667042"/>
                  <a:gd name="connsiteX8" fmla="*/ 1051911 w 1599061"/>
                  <a:gd name="connsiteY8" fmla="*/ 914682 h 1667042"/>
                  <a:gd name="connsiteX9" fmla="*/ 1097255 w 1599061"/>
                  <a:gd name="connsiteY9" fmla="*/ 1056814 h 1667042"/>
                  <a:gd name="connsiteX10" fmla="*/ 1108948 w 1599061"/>
                  <a:gd name="connsiteY10" fmla="*/ 1067074 h 1667042"/>
                  <a:gd name="connsiteX11" fmla="*/ 1397807 w 1599061"/>
                  <a:gd name="connsiteY11" fmla="*/ 900177 h 1667042"/>
                  <a:gd name="connsiteX12" fmla="*/ 1590319 w 1599061"/>
                  <a:gd name="connsiteY12" fmla="*/ 953333 h 1667042"/>
                  <a:gd name="connsiteX13" fmla="*/ 1510970 w 1599061"/>
                  <a:gd name="connsiteY13" fmla="*/ 1136320 h 1667042"/>
                  <a:gd name="connsiteX14" fmla="*/ 1155573 w 1599061"/>
                  <a:gd name="connsiteY14" fmla="*/ 1345488 h 1667042"/>
                  <a:gd name="connsiteX15" fmla="*/ 1139728 w 1599061"/>
                  <a:gd name="connsiteY15" fmla="*/ 1396532 h 1667042"/>
                  <a:gd name="connsiteX16" fmla="*/ 731622 w 1599061"/>
                  <a:gd name="connsiteY16" fmla="*/ 1667042 h 1667042"/>
                  <a:gd name="connsiteX17" fmla="*/ 688759 w 1599061"/>
                  <a:gd name="connsiteY17" fmla="*/ 1667042 h 1667042"/>
                  <a:gd name="connsiteX18" fmla="*/ 245847 w 1599061"/>
                  <a:gd name="connsiteY18" fmla="*/ 1224130 h 1667042"/>
                  <a:gd name="connsiteX19" fmla="*/ 245847 w 1599061"/>
                  <a:gd name="connsiteY19" fmla="*/ 1081255 h 1667042"/>
                  <a:gd name="connsiteX20" fmla="*/ 250890 w 1599061"/>
                  <a:gd name="connsiteY20" fmla="*/ 1031236 h 1667042"/>
                  <a:gd name="connsiteX21" fmla="*/ 11123 w 1599061"/>
                  <a:gd name="connsiteY21" fmla="*/ 615948 h 1667042"/>
                  <a:gd name="connsiteX22" fmla="*/ 41475 w 1599061"/>
                  <a:gd name="connsiteY22" fmla="*/ 502673 h 1667042"/>
                  <a:gd name="connsiteX23" fmla="*/ 72686 w 1599061"/>
                  <a:gd name="connsiteY23" fmla="*/ 492178 h 1667042"/>
                  <a:gd name="connsiteX24" fmla="*/ 154750 w 1599061"/>
                  <a:gd name="connsiteY24" fmla="*/ 533025 h 1667042"/>
                  <a:gd name="connsiteX25" fmla="*/ 343923 w 1599061"/>
                  <a:gd name="connsiteY25" fmla="*/ 860684 h 1667042"/>
                  <a:gd name="connsiteX26" fmla="*/ 369200 w 1599061"/>
                  <a:gd name="connsiteY26" fmla="*/ 839828 h 1667042"/>
                  <a:gd name="connsiteX27" fmla="*/ 215975 w 1599061"/>
                  <a:gd name="connsiteY27" fmla="*/ 267988 h 1667042"/>
                  <a:gd name="connsiteX28" fmla="*/ 292870 w 1599061"/>
                  <a:gd name="connsiteY28" fmla="*/ 134804 h 1667042"/>
                  <a:gd name="connsiteX29" fmla="*/ 335967 w 1599061"/>
                  <a:gd name="connsiteY29" fmla="*/ 132103 h 1667042"/>
                  <a:gd name="connsiteX30" fmla="*/ 426053 w 1599061"/>
                  <a:gd name="connsiteY30" fmla="*/ 211698 h 1667042"/>
                  <a:gd name="connsiteX31" fmla="*/ 578656 w 1599061"/>
                  <a:gd name="connsiteY31" fmla="*/ 781218 h 1667042"/>
                  <a:gd name="connsiteX32" fmla="*/ 614705 w 1599061"/>
                  <a:gd name="connsiteY32" fmla="*/ 781218 h 1667042"/>
                  <a:gd name="connsiteX33" fmla="*/ 614705 w 1599061"/>
                  <a:gd name="connsiteY33" fmla="*/ 108744 h 1667042"/>
                  <a:gd name="connsiteX34" fmla="*/ 723449 w 1599061"/>
                  <a:gd name="connsiteY34" fmla="*/ 0 h 1667042"/>
                  <a:gd name="connsiteX0" fmla="*/ 723449 w 1602893"/>
                  <a:gd name="connsiteY0" fmla="*/ 0 h 1667042"/>
                  <a:gd name="connsiteX1" fmla="*/ 832193 w 1602893"/>
                  <a:gd name="connsiteY1" fmla="*/ 108744 h 1667042"/>
                  <a:gd name="connsiteX2" fmla="*/ 832193 w 1602893"/>
                  <a:gd name="connsiteY2" fmla="*/ 781218 h 1667042"/>
                  <a:gd name="connsiteX3" fmla="*/ 861235 w 1602893"/>
                  <a:gd name="connsiteY3" fmla="*/ 781218 h 1667042"/>
                  <a:gd name="connsiteX4" fmla="*/ 1013838 w 1602893"/>
                  <a:gd name="connsiteY4" fmla="*/ 211697 h 1667042"/>
                  <a:gd name="connsiteX5" fmla="*/ 1147022 w 1602893"/>
                  <a:gd name="connsiteY5" fmla="*/ 134803 h 1667042"/>
                  <a:gd name="connsiteX6" fmla="*/ 1223916 w 1602893"/>
                  <a:gd name="connsiteY6" fmla="*/ 267987 h 1667042"/>
                  <a:gd name="connsiteX7" fmla="*/ 1054692 w 1602893"/>
                  <a:gd name="connsiteY7" fmla="*/ 899539 h 1667042"/>
                  <a:gd name="connsiteX8" fmla="*/ 1051911 w 1602893"/>
                  <a:gd name="connsiteY8" fmla="*/ 914682 h 1667042"/>
                  <a:gd name="connsiteX9" fmla="*/ 1097255 w 1602893"/>
                  <a:gd name="connsiteY9" fmla="*/ 1056814 h 1667042"/>
                  <a:gd name="connsiteX10" fmla="*/ 1108948 w 1602893"/>
                  <a:gd name="connsiteY10" fmla="*/ 1067074 h 1667042"/>
                  <a:gd name="connsiteX11" fmla="*/ 1397807 w 1602893"/>
                  <a:gd name="connsiteY11" fmla="*/ 900177 h 1667042"/>
                  <a:gd name="connsiteX12" fmla="*/ 1590319 w 1602893"/>
                  <a:gd name="connsiteY12" fmla="*/ 953333 h 1667042"/>
                  <a:gd name="connsiteX13" fmla="*/ 1510970 w 1602893"/>
                  <a:gd name="connsiteY13" fmla="*/ 1136320 h 1667042"/>
                  <a:gd name="connsiteX14" fmla="*/ 1155573 w 1602893"/>
                  <a:gd name="connsiteY14" fmla="*/ 1345488 h 1667042"/>
                  <a:gd name="connsiteX15" fmla="*/ 1139728 w 1602893"/>
                  <a:gd name="connsiteY15" fmla="*/ 1396532 h 1667042"/>
                  <a:gd name="connsiteX16" fmla="*/ 731622 w 1602893"/>
                  <a:gd name="connsiteY16" fmla="*/ 1667042 h 1667042"/>
                  <a:gd name="connsiteX17" fmla="*/ 688759 w 1602893"/>
                  <a:gd name="connsiteY17" fmla="*/ 1667042 h 1667042"/>
                  <a:gd name="connsiteX18" fmla="*/ 245847 w 1602893"/>
                  <a:gd name="connsiteY18" fmla="*/ 1224130 h 1667042"/>
                  <a:gd name="connsiteX19" fmla="*/ 245847 w 1602893"/>
                  <a:gd name="connsiteY19" fmla="*/ 1081255 h 1667042"/>
                  <a:gd name="connsiteX20" fmla="*/ 250890 w 1602893"/>
                  <a:gd name="connsiteY20" fmla="*/ 1031236 h 1667042"/>
                  <a:gd name="connsiteX21" fmla="*/ 11123 w 1602893"/>
                  <a:gd name="connsiteY21" fmla="*/ 615948 h 1667042"/>
                  <a:gd name="connsiteX22" fmla="*/ 41475 w 1602893"/>
                  <a:gd name="connsiteY22" fmla="*/ 502673 h 1667042"/>
                  <a:gd name="connsiteX23" fmla="*/ 72686 w 1602893"/>
                  <a:gd name="connsiteY23" fmla="*/ 492178 h 1667042"/>
                  <a:gd name="connsiteX24" fmla="*/ 154750 w 1602893"/>
                  <a:gd name="connsiteY24" fmla="*/ 533025 h 1667042"/>
                  <a:gd name="connsiteX25" fmla="*/ 343923 w 1602893"/>
                  <a:gd name="connsiteY25" fmla="*/ 860684 h 1667042"/>
                  <a:gd name="connsiteX26" fmla="*/ 369200 w 1602893"/>
                  <a:gd name="connsiteY26" fmla="*/ 839828 h 1667042"/>
                  <a:gd name="connsiteX27" fmla="*/ 215975 w 1602893"/>
                  <a:gd name="connsiteY27" fmla="*/ 267988 h 1667042"/>
                  <a:gd name="connsiteX28" fmla="*/ 292870 w 1602893"/>
                  <a:gd name="connsiteY28" fmla="*/ 134804 h 1667042"/>
                  <a:gd name="connsiteX29" fmla="*/ 335967 w 1602893"/>
                  <a:gd name="connsiteY29" fmla="*/ 132103 h 1667042"/>
                  <a:gd name="connsiteX30" fmla="*/ 426053 w 1602893"/>
                  <a:gd name="connsiteY30" fmla="*/ 211698 h 1667042"/>
                  <a:gd name="connsiteX31" fmla="*/ 578656 w 1602893"/>
                  <a:gd name="connsiteY31" fmla="*/ 781218 h 1667042"/>
                  <a:gd name="connsiteX32" fmla="*/ 614705 w 1602893"/>
                  <a:gd name="connsiteY32" fmla="*/ 781218 h 1667042"/>
                  <a:gd name="connsiteX33" fmla="*/ 614705 w 1602893"/>
                  <a:gd name="connsiteY33" fmla="*/ 108744 h 1667042"/>
                  <a:gd name="connsiteX34" fmla="*/ 723449 w 1602893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08948 w 1598802"/>
                  <a:gd name="connsiteY10" fmla="*/ 1067074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0112 w 1598802"/>
                  <a:gd name="connsiteY9" fmla="*/ 1040146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90112 w 1598802"/>
                  <a:gd name="connsiteY8" fmla="*/ 1040146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80587 w 1598802"/>
                  <a:gd name="connsiteY8" fmla="*/ 1030621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69200 w 1598802"/>
                  <a:gd name="connsiteY23" fmla="*/ 839828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61235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335967 w 1598802"/>
                  <a:gd name="connsiteY24" fmla="*/ 132103 h 1667042"/>
                  <a:gd name="connsiteX25" fmla="*/ 426053 w 1598802"/>
                  <a:gd name="connsiteY25" fmla="*/ 211698 h 1667042"/>
                  <a:gd name="connsiteX26" fmla="*/ 589632 w 1598802"/>
                  <a:gd name="connsiteY26" fmla="*/ 787805 h 1667042"/>
                  <a:gd name="connsiteX27" fmla="*/ 614705 w 1598802"/>
                  <a:gd name="connsiteY27" fmla="*/ 108744 h 1667042"/>
                  <a:gd name="connsiteX28" fmla="*/ 723449 w 1598802"/>
                  <a:gd name="connsiteY28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12883 w 1598802"/>
                  <a:gd name="connsiteY24" fmla="*/ 213894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2 h 1667044"/>
                  <a:gd name="connsiteX1" fmla="*/ 832193 w 1598802"/>
                  <a:gd name="connsiteY1" fmla="*/ 10874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1834 w 1595967"/>
                  <a:gd name="connsiteY0" fmla="*/ 2 h 1667044"/>
                  <a:gd name="connsiteX1" fmla="*/ 811798 w 1595967"/>
                  <a:gd name="connsiteY1" fmla="*/ 113136 h 1667044"/>
                  <a:gd name="connsiteX2" fmla="*/ 847425 w 1595967"/>
                  <a:gd name="connsiteY2" fmla="*/ 781220 h 1667044"/>
                  <a:gd name="connsiteX3" fmla="*/ 1024172 w 1595967"/>
                  <a:gd name="connsiteY3" fmla="*/ 213894 h 1667044"/>
                  <a:gd name="connsiteX4" fmla="*/ 1144187 w 1595967"/>
                  <a:gd name="connsiteY4" fmla="*/ 134805 h 1667044"/>
                  <a:gd name="connsiteX5" fmla="*/ 1203521 w 1595967"/>
                  <a:gd name="connsiteY5" fmla="*/ 267989 h 1667044"/>
                  <a:gd name="connsiteX6" fmla="*/ 1071025 w 1595967"/>
                  <a:gd name="connsiteY6" fmla="*/ 804936 h 1667044"/>
                  <a:gd name="connsiteX7" fmla="*/ 1070236 w 1595967"/>
                  <a:gd name="connsiteY7" fmla="*/ 992192 h 1667044"/>
                  <a:gd name="connsiteX8" fmla="*/ 1177550 w 1595967"/>
                  <a:gd name="connsiteY8" fmla="*/ 1036119 h 1667044"/>
                  <a:gd name="connsiteX9" fmla="*/ 1394972 w 1595967"/>
                  <a:gd name="connsiteY9" fmla="*/ 900179 h 1667044"/>
                  <a:gd name="connsiteX10" fmla="*/ 1582722 w 1595967"/>
                  <a:gd name="connsiteY10" fmla="*/ 950954 h 1667044"/>
                  <a:gd name="connsiteX11" fmla="*/ 1508135 w 1595967"/>
                  <a:gd name="connsiteY11" fmla="*/ 1136322 h 1667044"/>
                  <a:gd name="connsiteX12" fmla="*/ 1136893 w 1595967"/>
                  <a:gd name="connsiteY12" fmla="*/ 1396534 h 1667044"/>
                  <a:gd name="connsiteX13" fmla="*/ 728787 w 1595967"/>
                  <a:gd name="connsiteY13" fmla="*/ 1667044 h 1667044"/>
                  <a:gd name="connsiteX14" fmla="*/ 685924 w 1595967"/>
                  <a:gd name="connsiteY14" fmla="*/ 1667044 h 1667044"/>
                  <a:gd name="connsiteX15" fmla="*/ 243012 w 1595967"/>
                  <a:gd name="connsiteY15" fmla="*/ 1224132 h 1667044"/>
                  <a:gd name="connsiteX16" fmla="*/ 243012 w 1595967"/>
                  <a:gd name="connsiteY16" fmla="*/ 1081257 h 1667044"/>
                  <a:gd name="connsiteX17" fmla="*/ 8288 w 1595967"/>
                  <a:gd name="connsiteY17" fmla="*/ 615950 h 1667044"/>
                  <a:gd name="connsiteX18" fmla="*/ 38640 w 1595967"/>
                  <a:gd name="connsiteY18" fmla="*/ 502675 h 1667044"/>
                  <a:gd name="connsiteX19" fmla="*/ 151915 w 1595967"/>
                  <a:gd name="connsiteY19" fmla="*/ 533027 h 1667044"/>
                  <a:gd name="connsiteX20" fmla="*/ 353195 w 1595967"/>
                  <a:gd name="connsiteY20" fmla="*/ 852999 h 1667044"/>
                  <a:gd name="connsiteX21" fmla="*/ 221920 w 1595967"/>
                  <a:gd name="connsiteY21" fmla="*/ 263600 h 1667044"/>
                  <a:gd name="connsiteX22" fmla="*/ 268086 w 1595967"/>
                  <a:gd name="connsiteY22" fmla="*/ 126026 h 1667044"/>
                  <a:gd name="connsiteX23" fmla="*/ 410048 w 1595967"/>
                  <a:gd name="connsiteY23" fmla="*/ 213896 h 1667044"/>
                  <a:gd name="connsiteX24" fmla="*/ 586797 w 1595967"/>
                  <a:gd name="connsiteY24" fmla="*/ 787807 h 1667044"/>
                  <a:gd name="connsiteX25" fmla="*/ 620650 w 1595967"/>
                  <a:gd name="connsiteY25" fmla="*/ 110942 h 1667044"/>
                  <a:gd name="connsiteX26" fmla="*/ 711834 w 1595967"/>
                  <a:gd name="connsiteY26" fmla="*/ 2 h 1667044"/>
                  <a:gd name="connsiteX0" fmla="*/ 711728 w 1595861"/>
                  <a:gd name="connsiteY0" fmla="*/ 2 h 1667044"/>
                  <a:gd name="connsiteX1" fmla="*/ 811692 w 1595861"/>
                  <a:gd name="connsiteY1" fmla="*/ 113136 h 1667044"/>
                  <a:gd name="connsiteX2" fmla="*/ 847319 w 1595861"/>
                  <a:gd name="connsiteY2" fmla="*/ 781220 h 1667044"/>
                  <a:gd name="connsiteX3" fmla="*/ 1024066 w 1595861"/>
                  <a:gd name="connsiteY3" fmla="*/ 213894 h 1667044"/>
                  <a:gd name="connsiteX4" fmla="*/ 1144081 w 1595861"/>
                  <a:gd name="connsiteY4" fmla="*/ 134805 h 1667044"/>
                  <a:gd name="connsiteX5" fmla="*/ 1203415 w 1595861"/>
                  <a:gd name="connsiteY5" fmla="*/ 267989 h 1667044"/>
                  <a:gd name="connsiteX6" fmla="*/ 1070919 w 1595861"/>
                  <a:gd name="connsiteY6" fmla="*/ 804936 h 1667044"/>
                  <a:gd name="connsiteX7" fmla="*/ 1070130 w 1595861"/>
                  <a:gd name="connsiteY7" fmla="*/ 992192 h 1667044"/>
                  <a:gd name="connsiteX8" fmla="*/ 1177444 w 1595861"/>
                  <a:gd name="connsiteY8" fmla="*/ 1036119 h 1667044"/>
                  <a:gd name="connsiteX9" fmla="*/ 1394866 w 1595861"/>
                  <a:gd name="connsiteY9" fmla="*/ 900179 h 1667044"/>
                  <a:gd name="connsiteX10" fmla="*/ 1582616 w 1595861"/>
                  <a:gd name="connsiteY10" fmla="*/ 950954 h 1667044"/>
                  <a:gd name="connsiteX11" fmla="*/ 1508029 w 1595861"/>
                  <a:gd name="connsiteY11" fmla="*/ 1136322 h 1667044"/>
                  <a:gd name="connsiteX12" fmla="*/ 1136787 w 1595861"/>
                  <a:gd name="connsiteY12" fmla="*/ 1396534 h 1667044"/>
                  <a:gd name="connsiteX13" fmla="*/ 728681 w 1595861"/>
                  <a:gd name="connsiteY13" fmla="*/ 1667044 h 1667044"/>
                  <a:gd name="connsiteX14" fmla="*/ 685818 w 1595861"/>
                  <a:gd name="connsiteY14" fmla="*/ 1667044 h 1667044"/>
                  <a:gd name="connsiteX15" fmla="*/ 242906 w 1595861"/>
                  <a:gd name="connsiteY15" fmla="*/ 1224132 h 1667044"/>
                  <a:gd name="connsiteX16" fmla="*/ 242906 w 1595861"/>
                  <a:gd name="connsiteY16" fmla="*/ 1081257 h 1667044"/>
                  <a:gd name="connsiteX17" fmla="*/ 8182 w 1595861"/>
                  <a:gd name="connsiteY17" fmla="*/ 615950 h 1667044"/>
                  <a:gd name="connsiteX18" fmla="*/ 38534 w 1595861"/>
                  <a:gd name="connsiteY18" fmla="*/ 502675 h 1667044"/>
                  <a:gd name="connsiteX19" fmla="*/ 147418 w 1595861"/>
                  <a:gd name="connsiteY19" fmla="*/ 537418 h 1667044"/>
                  <a:gd name="connsiteX20" fmla="*/ 353089 w 1595861"/>
                  <a:gd name="connsiteY20" fmla="*/ 852999 h 1667044"/>
                  <a:gd name="connsiteX21" fmla="*/ 221814 w 1595861"/>
                  <a:gd name="connsiteY21" fmla="*/ 263600 h 1667044"/>
                  <a:gd name="connsiteX22" fmla="*/ 267980 w 1595861"/>
                  <a:gd name="connsiteY22" fmla="*/ 126026 h 1667044"/>
                  <a:gd name="connsiteX23" fmla="*/ 409942 w 1595861"/>
                  <a:gd name="connsiteY23" fmla="*/ 213896 h 1667044"/>
                  <a:gd name="connsiteX24" fmla="*/ 586691 w 1595861"/>
                  <a:gd name="connsiteY24" fmla="*/ 787807 h 1667044"/>
                  <a:gd name="connsiteX25" fmla="*/ 620544 w 1595861"/>
                  <a:gd name="connsiteY25" fmla="*/ 110942 h 1667044"/>
                  <a:gd name="connsiteX26" fmla="*/ 711728 w 1595861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9695 w 1598112"/>
                  <a:gd name="connsiteY8" fmla="*/ 1036119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0916 w 1598112"/>
                  <a:gd name="connsiteY8" fmla="*/ 1029534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87883"/>
                  <a:gd name="connsiteY0" fmla="*/ 2 h 1667044"/>
                  <a:gd name="connsiteX1" fmla="*/ 813943 w 1587883"/>
                  <a:gd name="connsiteY1" fmla="*/ 113136 h 1667044"/>
                  <a:gd name="connsiteX2" fmla="*/ 849570 w 1587883"/>
                  <a:gd name="connsiteY2" fmla="*/ 781220 h 1667044"/>
                  <a:gd name="connsiteX3" fmla="*/ 1026317 w 1587883"/>
                  <a:gd name="connsiteY3" fmla="*/ 213894 h 1667044"/>
                  <a:gd name="connsiteX4" fmla="*/ 1146332 w 1587883"/>
                  <a:gd name="connsiteY4" fmla="*/ 134805 h 1667044"/>
                  <a:gd name="connsiteX5" fmla="*/ 1205666 w 1587883"/>
                  <a:gd name="connsiteY5" fmla="*/ 267989 h 1667044"/>
                  <a:gd name="connsiteX6" fmla="*/ 1073170 w 1587883"/>
                  <a:gd name="connsiteY6" fmla="*/ 804936 h 1667044"/>
                  <a:gd name="connsiteX7" fmla="*/ 1072381 w 1587883"/>
                  <a:gd name="connsiteY7" fmla="*/ 992192 h 1667044"/>
                  <a:gd name="connsiteX8" fmla="*/ 1170916 w 1587883"/>
                  <a:gd name="connsiteY8" fmla="*/ 1029534 h 1667044"/>
                  <a:gd name="connsiteX9" fmla="*/ 1397117 w 1587883"/>
                  <a:gd name="connsiteY9" fmla="*/ 900179 h 1667044"/>
                  <a:gd name="connsiteX10" fmla="*/ 1584867 w 1587883"/>
                  <a:gd name="connsiteY10" fmla="*/ 950954 h 1667044"/>
                  <a:gd name="connsiteX11" fmla="*/ 1490526 w 1587883"/>
                  <a:gd name="connsiteY11" fmla="*/ 1120958 h 1667044"/>
                  <a:gd name="connsiteX12" fmla="*/ 1139038 w 1587883"/>
                  <a:gd name="connsiteY12" fmla="*/ 1396534 h 1667044"/>
                  <a:gd name="connsiteX13" fmla="*/ 730932 w 1587883"/>
                  <a:gd name="connsiteY13" fmla="*/ 1667044 h 1667044"/>
                  <a:gd name="connsiteX14" fmla="*/ 688069 w 1587883"/>
                  <a:gd name="connsiteY14" fmla="*/ 1667044 h 1667044"/>
                  <a:gd name="connsiteX15" fmla="*/ 245157 w 1587883"/>
                  <a:gd name="connsiteY15" fmla="*/ 1224132 h 1667044"/>
                  <a:gd name="connsiteX16" fmla="*/ 245157 w 1587883"/>
                  <a:gd name="connsiteY16" fmla="*/ 1081257 h 1667044"/>
                  <a:gd name="connsiteX17" fmla="*/ 10433 w 1587883"/>
                  <a:gd name="connsiteY17" fmla="*/ 615950 h 1667044"/>
                  <a:gd name="connsiteX18" fmla="*/ 40785 w 1587883"/>
                  <a:gd name="connsiteY18" fmla="*/ 502675 h 1667044"/>
                  <a:gd name="connsiteX19" fmla="*/ 149669 w 1587883"/>
                  <a:gd name="connsiteY19" fmla="*/ 537418 h 1667044"/>
                  <a:gd name="connsiteX20" fmla="*/ 355340 w 1587883"/>
                  <a:gd name="connsiteY20" fmla="*/ 852999 h 1667044"/>
                  <a:gd name="connsiteX21" fmla="*/ 224065 w 1587883"/>
                  <a:gd name="connsiteY21" fmla="*/ 263600 h 1667044"/>
                  <a:gd name="connsiteX22" fmla="*/ 270231 w 1587883"/>
                  <a:gd name="connsiteY22" fmla="*/ 126026 h 1667044"/>
                  <a:gd name="connsiteX23" fmla="*/ 412193 w 1587883"/>
                  <a:gd name="connsiteY23" fmla="*/ 213896 h 1667044"/>
                  <a:gd name="connsiteX24" fmla="*/ 588942 w 1587883"/>
                  <a:gd name="connsiteY24" fmla="*/ 787807 h 1667044"/>
                  <a:gd name="connsiteX25" fmla="*/ 622795 w 1587883"/>
                  <a:gd name="connsiteY25" fmla="*/ 110942 h 1667044"/>
                  <a:gd name="connsiteX26" fmla="*/ 713979 w 1587883"/>
                  <a:gd name="connsiteY26" fmla="*/ 2 h 1667044"/>
                  <a:gd name="connsiteX0" fmla="*/ 713979 w 1555959"/>
                  <a:gd name="connsiteY0" fmla="*/ 2 h 1667044"/>
                  <a:gd name="connsiteX1" fmla="*/ 813943 w 1555959"/>
                  <a:gd name="connsiteY1" fmla="*/ 113136 h 1667044"/>
                  <a:gd name="connsiteX2" fmla="*/ 849570 w 1555959"/>
                  <a:gd name="connsiteY2" fmla="*/ 781220 h 1667044"/>
                  <a:gd name="connsiteX3" fmla="*/ 1026317 w 1555959"/>
                  <a:gd name="connsiteY3" fmla="*/ 213894 h 1667044"/>
                  <a:gd name="connsiteX4" fmla="*/ 1146332 w 1555959"/>
                  <a:gd name="connsiteY4" fmla="*/ 134805 h 1667044"/>
                  <a:gd name="connsiteX5" fmla="*/ 1205666 w 1555959"/>
                  <a:gd name="connsiteY5" fmla="*/ 267989 h 1667044"/>
                  <a:gd name="connsiteX6" fmla="*/ 1073170 w 1555959"/>
                  <a:gd name="connsiteY6" fmla="*/ 804936 h 1667044"/>
                  <a:gd name="connsiteX7" fmla="*/ 1072381 w 1555959"/>
                  <a:gd name="connsiteY7" fmla="*/ 992192 h 1667044"/>
                  <a:gd name="connsiteX8" fmla="*/ 1170916 w 1555959"/>
                  <a:gd name="connsiteY8" fmla="*/ 1029534 h 1667044"/>
                  <a:gd name="connsiteX9" fmla="*/ 1397117 w 1555959"/>
                  <a:gd name="connsiteY9" fmla="*/ 900179 h 1667044"/>
                  <a:gd name="connsiteX10" fmla="*/ 1549748 w 1555959"/>
                  <a:gd name="connsiteY10" fmla="*/ 935590 h 1667044"/>
                  <a:gd name="connsiteX11" fmla="*/ 1490526 w 1555959"/>
                  <a:gd name="connsiteY11" fmla="*/ 1120958 h 1667044"/>
                  <a:gd name="connsiteX12" fmla="*/ 1139038 w 1555959"/>
                  <a:gd name="connsiteY12" fmla="*/ 1396534 h 1667044"/>
                  <a:gd name="connsiteX13" fmla="*/ 730932 w 1555959"/>
                  <a:gd name="connsiteY13" fmla="*/ 1667044 h 1667044"/>
                  <a:gd name="connsiteX14" fmla="*/ 688069 w 1555959"/>
                  <a:gd name="connsiteY14" fmla="*/ 1667044 h 1667044"/>
                  <a:gd name="connsiteX15" fmla="*/ 245157 w 1555959"/>
                  <a:gd name="connsiteY15" fmla="*/ 1224132 h 1667044"/>
                  <a:gd name="connsiteX16" fmla="*/ 245157 w 1555959"/>
                  <a:gd name="connsiteY16" fmla="*/ 1081257 h 1667044"/>
                  <a:gd name="connsiteX17" fmla="*/ 10433 w 1555959"/>
                  <a:gd name="connsiteY17" fmla="*/ 615950 h 1667044"/>
                  <a:gd name="connsiteX18" fmla="*/ 40785 w 1555959"/>
                  <a:gd name="connsiteY18" fmla="*/ 502675 h 1667044"/>
                  <a:gd name="connsiteX19" fmla="*/ 149669 w 1555959"/>
                  <a:gd name="connsiteY19" fmla="*/ 537418 h 1667044"/>
                  <a:gd name="connsiteX20" fmla="*/ 355340 w 1555959"/>
                  <a:gd name="connsiteY20" fmla="*/ 852999 h 1667044"/>
                  <a:gd name="connsiteX21" fmla="*/ 224065 w 1555959"/>
                  <a:gd name="connsiteY21" fmla="*/ 263600 h 1667044"/>
                  <a:gd name="connsiteX22" fmla="*/ 270231 w 1555959"/>
                  <a:gd name="connsiteY22" fmla="*/ 126026 h 1667044"/>
                  <a:gd name="connsiteX23" fmla="*/ 412193 w 1555959"/>
                  <a:gd name="connsiteY23" fmla="*/ 213896 h 1667044"/>
                  <a:gd name="connsiteX24" fmla="*/ 588942 w 1555959"/>
                  <a:gd name="connsiteY24" fmla="*/ 787807 h 1667044"/>
                  <a:gd name="connsiteX25" fmla="*/ 622795 w 1555959"/>
                  <a:gd name="connsiteY25" fmla="*/ 110942 h 1667044"/>
                  <a:gd name="connsiteX26" fmla="*/ 713979 w 1555959"/>
                  <a:gd name="connsiteY26" fmla="*/ 2 h 1667044"/>
                  <a:gd name="connsiteX0" fmla="*/ 713979 w 1561641"/>
                  <a:gd name="connsiteY0" fmla="*/ 2 h 1667044"/>
                  <a:gd name="connsiteX1" fmla="*/ 813943 w 1561641"/>
                  <a:gd name="connsiteY1" fmla="*/ 113136 h 1667044"/>
                  <a:gd name="connsiteX2" fmla="*/ 849570 w 1561641"/>
                  <a:gd name="connsiteY2" fmla="*/ 781220 h 1667044"/>
                  <a:gd name="connsiteX3" fmla="*/ 1026317 w 1561641"/>
                  <a:gd name="connsiteY3" fmla="*/ 213894 h 1667044"/>
                  <a:gd name="connsiteX4" fmla="*/ 1146332 w 1561641"/>
                  <a:gd name="connsiteY4" fmla="*/ 134805 h 1667044"/>
                  <a:gd name="connsiteX5" fmla="*/ 1205666 w 1561641"/>
                  <a:gd name="connsiteY5" fmla="*/ 267989 h 1667044"/>
                  <a:gd name="connsiteX6" fmla="*/ 1073170 w 1561641"/>
                  <a:gd name="connsiteY6" fmla="*/ 804936 h 1667044"/>
                  <a:gd name="connsiteX7" fmla="*/ 1072381 w 1561641"/>
                  <a:gd name="connsiteY7" fmla="*/ 992192 h 1667044"/>
                  <a:gd name="connsiteX8" fmla="*/ 1170916 w 1561641"/>
                  <a:gd name="connsiteY8" fmla="*/ 1029534 h 1667044"/>
                  <a:gd name="connsiteX9" fmla="*/ 1397117 w 1561641"/>
                  <a:gd name="connsiteY9" fmla="*/ 900179 h 1667044"/>
                  <a:gd name="connsiteX10" fmla="*/ 1549748 w 1561641"/>
                  <a:gd name="connsiteY10" fmla="*/ 935590 h 1667044"/>
                  <a:gd name="connsiteX11" fmla="*/ 1490526 w 1561641"/>
                  <a:gd name="connsiteY11" fmla="*/ 1120958 h 1667044"/>
                  <a:gd name="connsiteX12" fmla="*/ 1139038 w 1561641"/>
                  <a:gd name="connsiteY12" fmla="*/ 1396534 h 1667044"/>
                  <a:gd name="connsiteX13" fmla="*/ 730932 w 1561641"/>
                  <a:gd name="connsiteY13" fmla="*/ 1667044 h 1667044"/>
                  <a:gd name="connsiteX14" fmla="*/ 688069 w 1561641"/>
                  <a:gd name="connsiteY14" fmla="*/ 1667044 h 1667044"/>
                  <a:gd name="connsiteX15" fmla="*/ 245157 w 1561641"/>
                  <a:gd name="connsiteY15" fmla="*/ 1224132 h 1667044"/>
                  <a:gd name="connsiteX16" fmla="*/ 245157 w 1561641"/>
                  <a:gd name="connsiteY16" fmla="*/ 1081257 h 1667044"/>
                  <a:gd name="connsiteX17" fmla="*/ 10433 w 1561641"/>
                  <a:gd name="connsiteY17" fmla="*/ 615950 h 1667044"/>
                  <a:gd name="connsiteX18" fmla="*/ 40785 w 1561641"/>
                  <a:gd name="connsiteY18" fmla="*/ 502675 h 1667044"/>
                  <a:gd name="connsiteX19" fmla="*/ 149669 w 1561641"/>
                  <a:gd name="connsiteY19" fmla="*/ 537418 h 1667044"/>
                  <a:gd name="connsiteX20" fmla="*/ 355340 w 1561641"/>
                  <a:gd name="connsiteY20" fmla="*/ 852999 h 1667044"/>
                  <a:gd name="connsiteX21" fmla="*/ 224065 w 1561641"/>
                  <a:gd name="connsiteY21" fmla="*/ 263600 h 1667044"/>
                  <a:gd name="connsiteX22" fmla="*/ 270231 w 1561641"/>
                  <a:gd name="connsiteY22" fmla="*/ 126026 h 1667044"/>
                  <a:gd name="connsiteX23" fmla="*/ 412193 w 1561641"/>
                  <a:gd name="connsiteY23" fmla="*/ 213896 h 1667044"/>
                  <a:gd name="connsiteX24" fmla="*/ 588942 w 1561641"/>
                  <a:gd name="connsiteY24" fmla="*/ 787807 h 1667044"/>
                  <a:gd name="connsiteX25" fmla="*/ 622795 w 1561641"/>
                  <a:gd name="connsiteY25" fmla="*/ 110942 h 1667044"/>
                  <a:gd name="connsiteX26" fmla="*/ 713979 w 1561641"/>
                  <a:gd name="connsiteY26" fmla="*/ 2 h 1667044"/>
                  <a:gd name="connsiteX0" fmla="*/ 713979 w 1557053"/>
                  <a:gd name="connsiteY0" fmla="*/ 2 h 1667044"/>
                  <a:gd name="connsiteX1" fmla="*/ 813943 w 1557053"/>
                  <a:gd name="connsiteY1" fmla="*/ 113136 h 1667044"/>
                  <a:gd name="connsiteX2" fmla="*/ 849570 w 1557053"/>
                  <a:gd name="connsiteY2" fmla="*/ 781220 h 1667044"/>
                  <a:gd name="connsiteX3" fmla="*/ 1026317 w 1557053"/>
                  <a:gd name="connsiteY3" fmla="*/ 213894 h 1667044"/>
                  <a:gd name="connsiteX4" fmla="*/ 1146332 w 1557053"/>
                  <a:gd name="connsiteY4" fmla="*/ 134805 h 1667044"/>
                  <a:gd name="connsiteX5" fmla="*/ 1205666 w 1557053"/>
                  <a:gd name="connsiteY5" fmla="*/ 267989 h 1667044"/>
                  <a:gd name="connsiteX6" fmla="*/ 1073170 w 1557053"/>
                  <a:gd name="connsiteY6" fmla="*/ 804936 h 1667044"/>
                  <a:gd name="connsiteX7" fmla="*/ 1072381 w 1557053"/>
                  <a:gd name="connsiteY7" fmla="*/ 992192 h 1667044"/>
                  <a:gd name="connsiteX8" fmla="*/ 1170916 w 1557053"/>
                  <a:gd name="connsiteY8" fmla="*/ 1029534 h 1667044"/>
                  <a:gd name="connsiteX9" fmla="*/ 1381753 w 1557053"/>
                  <a:gd name="connsiteY9" fmla="*/ 913349 h 1667044"/>
                  <a:gd name="connsiteX10" fmla="*/ 1549748 w 1557053"/>
                  <a:gd name="connsiteY10" fmla="*/ 935590 h 1667044"/>
                  <a:gd name="connsiteX11" fmla="*/ 1490526 w 1557053"/>
                  <a:gd name="connsiteY11" fmla="*/ 1120958 h 1667044"/>
                  <a:gd name="connsiteX12" fmla="*/ 1139038 w 1557053"/>
                  <a:gd name="connsiteY12" fmla="*/ 1396534 h 1667044"/>
                  <a:gd name="connsiteX13" fmla="*/ 730932 w 1557053"/>
                  <a:gd name="connsiteY13" fmla="*/ 1667044 h 1667044"/>
                  <a:gd name="connsiteX14" fmla="*/ 688069 w 1557053"/>
                  <a:gd name="connsiteY14" fmla="*/ 1667044 h 1667044"/>
                  <a:gd name="connsiteX15" fmla="*/ 245157 w 1557053"/>
                  <a:gd name="connsiteY15" fmla="*/ 1224132 h 1667044"/>
                  <a:gd name="connsiteX16" fmla="*/ 245157 w 1557053"/>
                  <a:gd name="connsiteY16" fmla="*/ 1081257 h 1667044"/>
                  <a:gd name="connsiteX17" fmla="*/ 10433 w 1557053"/>
                  <a:gd name="connsiteY17" fmla="*/ 615950 h 1667044"/>
                  <a:gd name="connsiteX18" fmla="*/ 40785 w 1557053"/>
                  <a:gd name="connsiteY18" fmla="*/ 502675 h 1667044"/>
                  <a:gd name="connsiteX19" fmla="*/ 149669 w 1557053"/>
                  <a:gd name="connsiteY19" fmla="*/ 537418 h 1667044"/>
                  <a:gd name="connsiteX20" fmla="*/ 355340 w 1557053"/>
                  <a:gd name="connsiteY20" fmla="*/ 852999 h 1667044"/>
                  <a:gd name="connsiteX21" fmla="*/ 224065 w 1557053"/>
                  <a:gd name="connsiteY21" fmla="*/ 263600 h 1667044"/>
                  <a:gd name="connsiteX22" fmla="*/ 270231 w 1557053"/>
                  <a:gd name="connsiteY22" fmla="*/ 126026 h 1667044"/>
                  <a:gd name="connsiteX23" fmla="*/ 412193 w 1557053"/>
                  <a:gd name="connsiteY23" fmla="*/ 213896 h 1667044"/>
                  <a:gd name="connsiteX24" fmla="*/ 588942 w 1557053"/>
                  <a:gd name="connsiteY24" fmla="*/ 787807 h 1667044"/>
                  <a:gd name="connsiteX25" fmla="*/ 622795 w 1557053"/>
                  <a:gd name="connsiteY25" fmla="*/ 110942 h 1667044"/>
                  <a:gd name="connsiteX26" fmla="*/ 713979 w 1557053"/>
                  <a:gd name="connsiteY26" fmla="*/ 2 h 1667044"/>
                  <a:gd name="connsiteX0" fmla="*/ 713979 w 1559893"/>
                  <a:gd name="connsiteY0" fmla="*/ 2 h 1667044"/>
                  <a:gd name="connsiteX1" fmla="*/ 813943 w 1559893"/>
                  <a:gd name="connsiteY1" fmla="*/ 113136 h 1667044"/>
                  <a:gd name="connsiteX2" fmla="*/ 849570 w 1559893"/>
                  <a:gd name="connsiteY2" fmla="*/ 781220 h 1667044"/>
                  <a:gd name="connsiteX3" fmla="*/ 1026317 w 1559893"/>
                  <a:gd name="connsiteY3" fmla="*/ 213894 h 1667044"/>
                  <a:gd name="connsiteX4" fmla="*/ 1146332 w 1559893"/>
                  <a:gd name="connsiteY4" fmla="*/ 134805 h 1667044"/>
                  <a:gd name="connsiteX5" fmla="*/ 1205666 w 1559893"/>
                  <a:gd name="connsiteY5" fmla="*/ 267989 h 1667044"/>
                  <a:gd name="connsiteX6" fmla="*/ 1073170 w 1559893"/>
                  <a:gd name="connsiteY6" fmla="*/ 804936 h 1667044"/>
                  <a:gd name="connsiteX7" fmla="*/ 1072381 w 1559893"/>
                  <a:gd name="connsiteY7" fmla="*/ 992192 h 1667044"/>
                  <a:gd name="connsiteX8" fmla="*/ 1170916 w 1559893"/>
                  <a:gd name="connsiteY8" fmla="*/ 1029534 h 1667044"/>
                  <a:gd name="connsiteX9" fmla="*/ 1381753 w 1559893"/>
                  <a:gd name="connsiteY9" fmla="*/ 913349 h 1667044"/>
                  <a:gd name="connsiteX10" fmla="*/ 1549748 w 1559893"/>
                  <a:gd name="connsiteY10" fmla="*/ 935590 h 1667044"/>
                  <a:gd name="connsiteX11" fmla="*/ 1490526 w 1559893"/>
                  <a:gd name="connsiteY11" fmla="*/ 1120958 h 1667044"/>
                  <a:gd name="connsiteX12" fmla="*/ 1139038 w 1559893"/>
                  <a:gd name="connsiteY12" fmla="*/ 1396534 h 1667044"/>
                  <a:gd name="connsiteX13" fmla="*/ 730932 w 1559893"/>
                  <a:gd name="connsiteY13" fmla="*/ 1667044 h 1667044"/>
                  <a:gd name="connsiteX14" fmla="*/ 688069 w 1559893"/>
                  <a:gd name="connsiteY14" fmla="*/ 1667044 h 1667044"/>
                  <a:gd name="connsiteX15" fmla="*/ 245157 w 1559893"/>
                  <a:gd name="connsiteY15" fmla="*/ 1224132 h 1667044"/>
                  <a:gd name="connsiteX16" fmla="*/ 245157 w 1559893"/>
                  <a:gd name="connsiteY16" fmla="*/ 1081257 h 1667044"/>
                  <a:gd name="connsiteX17" fmla="*/ 10433 w 1559893"/>
                  <a:gd name="connsiteY17" fmla="*/ 615950 h 1667044"/>
                  <a:gd name="connsiteX18" fmla="*/ 40785 w 1559893"/>
                  <a:gd name="connsiteY18" fmla="*/ 502675 h 1667044"/>
                  <a:gd name="connsiteX19" fmla="*/ 149669 w 1559893"/>
                  <a:gd name="connsiteY19" fmla="*/ 537418 h 1667044"/>
                  <a:gd name="connsiteX20" fmla="*/ 355340 w 1559893"/>
                  <a:gd name="connsiteY20" fmla="*/ 852999 h 1667044"/>
                  <a:gd name="connsiteX21" fmla="*/ 224065 w 1559893"/>
                  <a:gd name="connsiteY21" fmla="*/ 263600 h 1667044"/>
                  <a:gd name="connsiteX22" fmla="*/ 270231 w 1559893"/>
                  <a:gd name="connsiteY22" fmla="*/ 126026 h 1667044"/>
                  <a:gd name="connsiteX23" fmla="*/ 412193 w 1559893"/>
                  <a:gd name="connsiteY23" fmla="*/ 213896 h 1667044"/>
                  <a:gd name="connsiteX24" fmla="*/ 588942 w 1559893"/>
                  <a:gd name="connsiteY24" fmla="*/ 787807 h 1667044"/>
                  <a:gd name="connsiteX25" fmla="*/ 622795 w 1559893"/>
                  <a:gd name="connsiteY25" fmla="*/ 110942 h 1667044"/>
                  <a:gd name="connsiteX26" fmla="*/ 713979 w 155989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60423" h="1667044">
                    <a:moveTo>
                      <a:pt x="714509" y="2"/>
                    </a:moveTo>
                    <a:cubicBezTo>
                      <a:pt x="770510" y="368"/>
                      <a:pt x="814473" y="53078"/>
                      <a:pt x="814473" y="113136"/>
                    </a:cubicBezTo>
                    <a:cubicBezTo>
                      <a:pt x="820495" y="337294"/>
                      <a:pt x="814704" y="764427"/>
                      <a:pt x="850100" y="781220"/>
                    </a:cubicBezTo>
                    <a:cubicBezTo>
                      <a:pt x="885496" y="798013"/>
                      <a:pt x="972321" y="403734"/>
                      <a:pt x="1026847" y="213894"/>
                    </a:cubicBezTo>
                    <a:cubicBezTo>
                      <a:pt x="1042391" y="155882"/>
                      <a:pt x="1092826" y="121399"/>
                      <a:pt x="1146862" y="134805"/>
                    </a:cubicBezTo>
                    <a:cubicBezTo>
                      <a:pt x="1200898" y="148211"/>
                      <a:pt x="1221740" y="209977"/>
                      <a:pt x="1206196" y="267989"/>
                    </a:cubicBezTo>
                    <a:lnTo>
                      <a:pt x="1073700" y="804936"/>
                    </a:lnTo>
                    <a:cubicBezTo>
                      <a:pt x="1070062" y="858332"/>
                      <a:pt x="1056620" y="954759"/>
                      <a:pt x="1072911" y="992192"/>
                    </a:cubicBezTo>
                    <a:cubicBezTo>
                      <a:pt x="1089202" y="1029625"/>
                      <a:pt x="1146911" y="1045164"/>
                      <a:pt x="1171446" y="1029534"/>
                    </a:cubicBezTo>
                    <a:lnTo>
                      <a:pt x="1382283" y="913349"/>
                    </a:lnTo>
                    <a:cubicBezTo>
                      <a:pt x="1445519" y="876839"/>
                      <a:pt x="1525564" y="892209"/>
                      <a:pt x="1550278" y="935590"/>
                    </a:cubicBezTo>
                    <a:cubicBezTo>
                      <a:pt x="1574992" y="978971"/>
                      <a:pt x="1554292" y="1084449"/>
                      <a:pt x="1491056" y="1120958"/>
                    </a:cubicBezTo>
                    <a:lnTo>
                      <a:pt x="1139568" y="1396534"/>
                    </a:lnTo>
                    <a:cubicBezTo>
                      <a:pt x="1072331" y="1555502"/>
                      <a:pt x="914923" y="1667044"/>
                      <a:pt x="731462" y="1667044"/>
                    </a:cubicBezTo>
                    <a:lnTo>
                      <a:pt x="688599" y="1667044"/>
                    </a:lnTo>
                    <a:cubicBezTo>
                      <a:pt x="443985" y="1667044"/>
                      <a:pt x="245687" y="1468746"/>
                      <a:pt x="245687" y="1224132"/>
                    </a:cubicBezTo>
                    <a:lnTo>
                      <a:pt x="245687" y="1081257"/>
                    </a:lnTo>
                    <a:lnTo>
                      <a:pt x="10963" y="615950"/>
                    </a:lnTo>
                    <a:cubicBezTo>
                      <a:pt x="-11936" y="576289"/>
                      <a:pt x="2746" y="515763"/>
                      <a:pt x="39121" y="498284"/>
                    </a:cubicBezTo>
                    <a:cubicBezTo>
                      <a:pt x="75496" y="480805"/>
                      <a:pt x="97773" y="479031"/>
                      <a:pt x="150199" y="537418"/>
                    </a:cubicBezTo>
                    <a:cubicBezTo>
                      <a:pt x="202625" y="595805"/>
                      <a:pt x="332497" y="872295"/>
                      <a:pt x="355870" y="852999"/>
                    </a:cubicBezTo>
                    <a:cubicBezTo>
                      <a:pt x="379243" y="833703"/>
                      <a:pt x="271280" y="458603"/>
                      <a:pt x="224595" y="263600"/>
                    </a:cubicBezTo>
                    <a:cubicBezTo>
                      <a:pt x="209051" y="205588"/>
                      <a:pt x="230627" y="132115"/>
                      <a:pt x="277346" y="119441"/>
                    </a:cubicBezTo>
                    <a:cubicBezTo>
                      <a:pt x="324065" y="106767"/>
                      <a:pt x="363263" y="105063"/>
                      <a:pt x="412723" y="213896"/>
                    </a:cubicBezTo>
                    <a:cubicBezTo>
                      <a:pt x="467249" y="405932"/>
                      <a:pt x="554372" y="804966"/>
                      <a:pt x="589472" y="787807"/>
                    </a:cubicBezTo>
                    <a:cubicBezTo>
                      <a:pt x="624572" y="770648"/>
                      <a:pt x="614967" y="337296"/>
                      <a:pt x="623325" y="110942"/>
                    </a:cubicBezTo>
                    <a:cubicBezTo>
                      <a:pt x="623325" y="50884"/>
                      <a:pt x="658508" y="-364"/>
                      <a:pt x="714509" y="2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76472981-DFC8-F7B8-8632-3D24CFDFA3B8}"/>
                  </a:ext>
                </a:extLst>
              </p:cNvPr>
              <p:cNvSpPr/>
              <p:nvPr/>
            </p:nvSpPr>
            <p:spPr bwMode="auto">
              <a:xfrm rot="15300000">
                <a:off x="7844477" y="4907698"/>
                <a:ext cx="89606" cy="283780"/>
              </a:xfrm>
              <a:prstGeom prst="moon">
                <a:avLst>
                  <a:gd name="adj" fmla="val 3989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月 42">
                <a:extLst>
                  <a:ext uri="{FF2B5EF4-FFF2-40B4-BE49-F238E27FC236}">
                    <a16:creationId xmlns:a16="http://schemas.microsoft.com/office/drawing/2014/main" id="{219DAAC0-FE76-D710-1336-7EC1B3B566D4}"/>
                  </a:ext>
                </a:extLst>
              </p:cNvPr>
              <p:cNvSpPr/>
              <p:nvPr/>
            </p:nvSpPr>
            <p:spPr bwMode="auto">
              <a:xfrm rot="6300000" flipH="1">
                <a:off x="8567117" y="4907698"/>
                <a:ext cx="89606" cy="283780"/>
              </a:xfrm>
              <a:prstGeom prst="moon">
                <a:avLst>
                  <a:gd name="adj" fmla="val 3989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FE55356F-3DF5-538E-B51E-5070E00A54A9}"/>
                  </a:ext>
                </a:extLst>
              </p:cNvPr>
              <p:cNvSpPr/>
              <p:nvPr/>
            </p:nvSpPr>
            <p:spPr bwMode="auto">
              <a:xfrm rot="5400000">
                <a:off x="7942112" y="4254399"/>
                <a:ext cx="658801" cy="1208609"/>
              </a:xfrm>
              <a:custGeom>
                <a:avLst/>
                <a:gdLst>
                  <a:gd name="connsiteX0" fmla="*/ 0 w 658801"/>
                  <a:gd name="connsiteY0" fmla="*/ 605351 h 1208609"/>
                  <a:gd name="connsiteX1" fmla="*/ 142139 w 658801"/>
                  <a:gd name="connsiteY1" fmla="*/ 257383 h 1208609"/>
                  <a:gd name="connsiteX2" fmla="*/ 168783 w 658801"/>
                  <a:gd name="connsiteY2" fmla="*/ 238559 h 1208609"/>
                  <a:gd name="connsiteX3" fmla="*/ 169785 w 658801"/>
                  <a:gd name="connsiteY3" fmla="*/ 236464 h 1208609"/>
                  <a:gd name="connsiteX4" fmla="*/ 658801 w 658801"/>
                  <a:gd name="connsiteY4" fmla="*/ 34245 h 1208609"/>
                  <a:gd name="connsiteX5" fmla="*/ 317285 w 658801"/>
                  <a:gd name="connsiteY5" fmla="*/ 565320 h 1208609"/>
                  <a:gd name="connsiteX6" fmla="*/ 301727 w 658801"/>
                  <a:gd name="connsiteY6" fmla="*/ 604306 h 1208609"/>
                  <a:gd name="connsiteX7" fmla="*/ 317284 w 658801"/>
                  <a:gd name="connsiteY7" fmla="*/ 643290 h 1208609"/>
                  <a:gd name="connsiteX8" fmla="*/ 658800 w 658801"/>
                  <a:gd name="connsiteY8" fmla="*/ 1174364 h 1208609"/>
                  <a:gd name="connsiteX9" fmla="*/ 217742 w 658801"/>
                  <a:gd name="connsiteY9" fmla="*/ 1042111 h 1208609"/>
                  <a:gd name="connsiteX10" fmla="*/ 170723 w 658801"/>
                  <a:gd name="connsiteY10" fmla="*/ 973514 h 1208609"/>
                  <a:gd name="connsiteX11" fmla="*/ 142139 w 658801"/>
                  <a:gd name="connsiteY11" fmla="*/ 953319 h 1208609"/>
                  <a:gd name="connsiteX12" fmla="*/ 0 w 658801"/>
                  <a:gd name="connsiteY12" fmla="*/ 605351 h 1208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8801" h="1208609">
                    <a:moveTo>
                      <a:pt x="0" y="605351"/>
                    </a:moveTo>
                    <a:cubicBezTo>
                      <a:pt x="0" y="460502"/>
                      <a:pt x="56383" y="332795"/>
                      <a:pt x="142139" y="257383"/>
                    </a:cubicBezTo>
                    <a:lnTo>
                      <a:pt x="168783" y="238559"/>
                    </a:lnTo>
                    <a:lnTo>
                      <a:pt x="169785" y="236464"/>
                    </a:lnTo>
                    <a:cubicBezTo>
                      <a:pt x="285664" y="35756"/>
                      <a:pt x="504604" y="-54781"/>
                      <a:pt x="658801" y="34245"/>
                    </a:cubicBezTo>
                    <a:cubicBezTo>
                      <a:pt x="520631" y="192964"/>
                      <a:pt x="404948" y="373183"/>
                      <a:pt x="317285" y="565320"/>
                    </a:cubicBezTo>
                    <a:lnTo>
                      <a:pt x="301727" y="604306"/>
                    </a:lnTo>
                    <a:lnTo>
                      <a:pt x="317284" y="643290"/>
                    </a:lnTo>
                    <a:cubicBezTo>
                      <a:pt x="404947" y="835427"/>
                      <a:pt x="520630" y="1015645"/>
                      <a:pt x="658800" y="1174364"/>
                    </a:cubicBezTo>
                    <a:cubicBezTo>
                      <a:pt x="523878" y="1252262"/>
                      <a:pt x="339387" y="1192682"/>
                      <a:pt x="217742" y="1042111"/>
                    </a:cubicBezTo>
                    <a:lnTo>
                      <a:pt x="170723" y="973514"/>
                    </a:lnTo>
                    <a:lnTo>
                      <a:pt x="142139" y="953319"/>
                    </a:lnTo>
                    <a:cubicBezTo>
                      <a:pt x="56383" y="877908"/>
                      <a:pt x="0" y="750200"/>
                      <a:pt x="0" y="6053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9667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05D0F7A5-7DC1-C8CA-024C-FF6F33177299}"/>
              </a:ext>
            </a:extLst>
          </p:cNvPr>
          <p:cNvGrpSpPr/>
          <p:nvPr/>
        </p:nvGrpSpPr>
        <p:grpSpPr>
          <a:xfrm>
            <a:off x="1136289" y="5088015"/>
            <a:ext cx="2292711" cy="2615902"/>
            <a:chOff x="556537" y="3609735"/>
            <a:chExt cx="2292711" cy="2615902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480FE97-3241-F099-8C58-7FACCBB61E8E}"/>
                </a:ext>
              </a:extLst>
            </p:cNvPr>
            <p:cNvSpPr/>
            <p:nvPr/>
          </p:nvSpPr>
          <p:spPr bwMode="auto">
            <a:xfrm>
              <a:off x="556537" y="3609735"/>
              <a:ext cx="2292711" cy="2615902"/>
            </a:xfrm>
            <a:custGeom>
              <a:avLst/>
              <a:gdLst>
                <a:gd name="connsiteX0" fmla="*/ 194139 w 2292711"/>
                <a:gd name="connsiteY0" fmla="*/ 477705 h 2615902"/>
                <a:gd name="connsiteX1" fmla="*/ 114167 w 2292711"/>
                <a:gd name="connsiteY1" fmla="*/ 557677 h 2615902"/>
                <a:gd name="connsiteX2" fmla="*/ 114167 w 2292711"/>
                <a:gd name="connsiteY2" fmla="*/ 2423877 h 2615902"/>
                <a:gd name="connsiteX3" fmla="*/ 194139 w 2292711"/>
                <a:gd name="connsiteY3" fmla="*/ 2503849 h 2615902"/>
                <a:gd name="connsiteX4" fmla="*/ 2098572 w 2292711"/>
                <a:gd name="connsiteY4" fmla="*/ 2503849 h 2615902"/>
                <a:gd name="connsiteX5" fmla="*/ 2178544 w 2292711"/>
                <a:gd name="connsiteY5" fmla="*/ 2423877 h 2615902"/>
                <a:gd name="connsiteX6" fmla="*/ 2178544 w 2292711"/>
                <a:gd name="connsiteY6" fmla="*/ 557677 h 2615902"/>
                <a:gd name="connsiteX7" fmla="*/ 2098572 w 2292711"/>
                <a:gd name="connsiteY7" fmla="*/ 477705 h 2615902"/>
                <a:gd name="connsiteX8" fmla="*/ 1079681 w 2292711"/>
                <a:gd name="connsiteY8" fmla="*/ 0 h 2615902"/>
                <a:gd name="connsiteX9" fmla="*/ 1213032 w 2292711"/>
                <a:gd name="connsiteY9" fmla="*/ 0 h 2615902"/>
                <a:gd name="connsiteX10" fmla="*/ 1213032 w 2292711"/>
                <a:gd name="connsiteY10" fmla="*/ 365652 h 2615902"/>
                <a:gd name="connsiteX11" fmla="*/ 2154771 w 2292711"/>
                <a:gd name="connsiteY11" fmla="*/ 365652 h 2615902"/>
                <a:gd name="connsiteX12" fmla="*/ 2292711 w 2292711"/>
                <a:gd name="connsiteY12" fmla="*/ 503592 h 2615902"/>
                <a:gd name="connsiteX13" fmla="*/ 2292711 w 2292711"/>
                <a:gd name="connsiteY13" fmla="*/ 2477962 h 2615902"/>
                <a:gd name="connsiteX14" fmla="*/ 2154771 w 2292711"/>
                <a:gd name="connsiteY14" fmla="*/ 2615902 h 2615902"/>
                <a:gd name="connsiteX15" fmla="*/ 137940 w 2292711"/>
                <a:gd name="connsiteY15" fmla="*/ 2615902 h 2615902"/>
                <a:gd name="connsiteX16" fmla="*/ 0 w 2292711"/>
                <a:gd name="connsiteY16" fmla="*/ 2477962 h 2615902"/>
                <a:gd name="connsiteX17" fmla="*/ 0 w 2292711"/>
                <a:gd name="connsiteY17" fmla="*/ 503592 h 2615902"/>
                <a:gd name="connsiteX18" fmla="*/ 137940 w 2292711"/>
                <a:gd name="connsiteY18" fmla="*/ 365652 h 2615902"/>
                <a:gd name="connsiteX19" fmla="*/ 1079681 w 2292711"/>
                <a:gd name="connsiteY19" fmla="*/ 365652 h 261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92711" h="2615902">
                  <a:moveTo>
                    <a:pt x="194139" y="477705"/>
                  </a:moveTo>
                  <a:cubicBezTo>
                    <a:pt x="149972" y="477705"/>
                    <a:pt x="114167" y="513510"/>
                    <a:pt x="114167" y="557677"/>
                  </a:cubicBezTo>
                  <a:lnTo>
                    <a:pt x="114167" y="2423877"/>
                  </a:lnTo>
                  <a:cubicBezTo>
                    <a:pt x="114167" y="2468045"/>
                    <a:pt x="149972" y="2503849"/>
                    <a:pt x="194139" y="2503849"/>
                  </a:cubicBezTo>
                  <a:lnTo>
                    <a:pt x="2098572" y="2503849"/>
                  </a:lnTo>
                  <a:cubicBezTo>
                    <a:pt x="2142739" y="2503849"/>
                    <a:pt x="2178544" y="2468045"/>
                    <a:pt x="2178544" y="2423877"/>
                  </a:cubicBezTo>
                  <a:lnTo>
                    <a:pt x="2178544" y="557677"/>
                  </a:lnTo>
                  <a:cubicBezTo>
                    <a:pt x="2178544" y="513510"/>
                    <a:pt x="2142739" y="477705"/>
                    <a:pt x="2098572" y="477705"/>
                  </a:cubicBezTo>
                  <a:close/>
                  <a:moveTo>
                    <a:pt x="1079681" y="0"/>
                  </a:moveTo>
                  <a:lnTo>
                    <a:pt x="1213032" y="0"/>
                  </a:lnTo>
                  <a:lnTo>
                    <a:pt x="1213032" y="365652"/>
                  </a:lnTo>
                  <a:lnTo>
                    <a:pt x="2154771" y="365652"/>
                  </a:lnTo>
                  <a:cubicBezTo>
                    <a:pt x="2230954" y="365652"/>
                    <a:pt x="2292711" y="427410"/>
                    <a:pt x="2292711" y="503592"/>
                  </a:cubicBezTo>
                  <a:lnTo>
                    <a:pt x="2292711" y="2477962"/>
                  </a:lnTo>
                  <a:cubicBezTo>
                    <a:pt x="2292711" y="2554145"/>
                    <a:pt x="2230954" y="2615902"/>
                    <a:pt x="2154771" y="2615902"/>
                  </a:cubicBezTo>
                  <a:lnTo>
                    <a:pt x="137940" y="2615902"/>
                  </a:lnTo>
                  <a:cubicBezTo>
                    <a:pt x="61758" y="2615902"/>
                    <a:pt x="0" y="2554145"/>
                    <a:pt x="0" y="2477962"/>
                  </a:cubicBezTo>
                  <a:lnTo>
                    <a:pt x="0" y="503592"/>
                  </a:lnTo>
                  <a:cubicBezTo>
                    <a:pt x="0" y="427410"/>
                    <a:pt x="61758" y="365652"/>
                    <a:pt x="137940" y="365652"/>
                  </a:cubicBezTo>
                  <a:lnTo>
                    <a:pt x="1079681" y="365652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250B5A6-64B7-666A-D7F4-F82344C4A0C4}"/>
                </a:ext>
              </a:extLst>
            </p:cNvPr>
            <p:cNvSpPr/>
            <p:nvPr/>
          </p:nvSpPr>
          <p:spPr bwMode="auto">
            <a:xfrm>
              <a:off x="1883516" y="4194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D353494-D595-44AC-F5E7-2F11EA562B27}"/>
                </a:ext>
              </a:extLst>
            </p:cNvPr>
            <p:cNvSpPr/>
            <p:nvPr/>
          </p:nvSpPr>
          <p:spPr bwMode="auto">
            <a:xfrm>
              <a:off x="789103" y="4833645"/>
              <a:ext cx="552668" cy="1274633"/>
            </a:xfrm>
            <a:custGeom>
              <a:avLst/>
              <a:gdLst>
                <a:gd name="connsiteX0" fmla="*/ 276538 w 552668"/>
                <a:gd name="connsiteY0" fmla="*/ 0 h 1274633"/>
                <a:gd name="connsiteX1" fmla="*/ 500353 w 552668"/>
                <a:gd name="connsiteY1" fmla="*/ 234906 h 1274633"/>
                <a:gd name="connsiteX2" fmla="*/ 363657 w 552668"/>
                <a:gd name="connsiteY2" fmla="*/ 451352 h 1274633"/>
                <a:gd name="connsiteX3" fmla="*/ 320952 w 552668"/>
                <a:gd name="connsiteY3" fmla="*/ 460401 h 1274633"/>
                <a:gd name="connsiteX4" fmla="*/ 325767 w 552668"/>
                <a:gd name="connsiteY4" fmla="*/ 479664 h 1274633"/>
                <a:gd name="connsiteX5" fmla="*/ 327860 w 552668"/>
                <a:gd name="connsiteY5" fmla="*/ 479664 h 1274633"/>
                <a:gd name="connsiteX6" fmla="*/ 428910 w 552668"/>
                <a:gd name="connsiteY6" fmla="*/ 546644 h 1274633"/>
                <a:gd name="connsiteX7" fmla="*/ 430437 w 552668"/>
                <a:gd name="connsiteY7" fmla="*/ 554211 h 1274633"/>
                <a:gd name="connsiteX8" fmla="*/ 550667 w 552668"/>
                <a:gd name="connsiteY8" fmla="*/ 929697 h 1274633"/>
                <a:gd name="connsiteX9" fmla="*/ 523618 w 552668"/>
                <a:gd name="connsiteY9" fmla="*/ 982227 h 1274633"/>
                <a:gd name="connsiteX10" fmla="*/ 523620 w 552668"/>
                <a:gd name="connsiteY10" fmla="*/ 982227 h 1274633"/>
                <a:gd name="connsiteX11" fmla="*/ 471090 w 552668"/>
                <a:gd name="connsiteY11" fmla="*/ 955179 h 1274633"/>
                <a:gd name="connsiteX12" fmla="*/ 437528 w 552668"/>
                <a:gd name="connsiteY12" fmla="*/ 850362 h 1274633"/>
                <a:gd name="connsiteX13" fmla="*/ 437528 w 552668"/>
                <a:gd name="connsiteY13" fmla="*/ 868119 h 1274633"/>
                <a:gd name="connsiteX14" fmla="*/ 428910 w 552668"/>
                <a:gd name="connsiteY14" fmla="*/ 910807 h 1274633"/>
                <a:gd name="connsiteX15" fmla="*/ 420338 w 552668"/>
                <a:gd name="connsiteY15" fmla="*/ 923521 h 1274633"/>
                <a:gd name="connsiteX16" fmla="*/ 385076 w 552668"/>
                <a:gd name="connsiteY16" fmla="*/ 1274633 h 1274633"/>
                <a:gd name="connsiteX17" fmla="*/ 307649 w 552668"/>
                <a:gd name="connsiteY17" fmla="*/ 1274633 h 1274633"/>
                <a:gd name="connsiteX18" fmla="*/ 279970 w 552668"/>
                <a:gd name="connsiteY18" fmla="*/ 999025 h 1274633"/>
                <a:gd name="connsiteX19" fmla="*/ 252291 w 552668"/>
                <a:gd name="connsiteY19" fmla="*/ 1274633 h 1274633"/>
                <a:gd name="connsiteX20" fmla="*/ 174864 w 552668"/>
                <a:gd name="connsiteY20" fmla="*/ 1274633 h 1274633"/>
                <a:gd name="connsiteX21" fmla="*/ 140866 w 552668"/>
                <a:gd name="connsiteY21" fmla="*/ 936104 h 1274633"/>
                <a:gd name="connsiteX22" fmla="*/ 123810 w 552668"/>
                <a:gd name="connsiteY22" fmla="*/ 910807 h 1274633"/>
                <a:gd name="connsiteX23" fmla="*/ 115192 w 552668"/>
                <a:gd name="connsiteY23" fmla="*/ 868119 h 1274633"/>
                <a:gd name="connsiteX24" fmla="*/ 115192 w 552668"/>
                <a:gd name="connsiteY24" fmla="*/ 850200 h 1274633"/>
                <a:gd name="connsiteX25" fmla="*/ 81578 w 552668"/>
                <a:gd name="connsiteY25" fmla="*/ 955179 h 1274633"/>
                <a:gd name="connsiteX26" fmla="*/ 29048 w 552668"/>
                <a:gd name="connsiteY26" fmla="*/ 982227 h 1274633"/>
                <a:gd name="connsiteX27" fmla="*/ 29050 w 552668"/>
                <a:gd name="connsiteY27" fmla="*/ 982227 h 1274633"/>
                <a:gd name="connsiteX28" fmla="*/ 2001 w 552668"/>
                <a:gd name="connsiteY28" fmla="*/ 929697 h 1274633"/>
                <a:gd name="connsiteX29" fmla="*/ 122371 w 552668"/>
                <a:gd name="connsiteY29" fmla="*/ 553772 h 1274633"/>
                <a:gd name="connsiteX30" fmla="*/ 123810 w 552668"/>
                <a:gd name="connsiteY30" fmla="*/ 546644 h 1274633"/>
                <a:gd name="connsiteX31" fmla="*/ 224860 w 552668"/>
                <a:gd name="connsiteY31" fmla="*/ 479664 h 1274633"/>
                <a:gd name="connsiteX32" fmla="*/ 226953 w 552668"/>
                <a:gd name="connsiteY32" fmla="*/ 479664 h 1274633"/>
                <a:gd name="connsiteX33" fmla="*/ 231786 w 552668"/>
                <a:gd name="connsiteY33" fmla="*/ 460329 h 1274633"/>
                <a:gd name="connsiteX34" fmla="*/ 189419 w 552668"/>
                <a:gd name="connsiteY34" fmla="*/ 451352 h 1274633"/>
                <a:gd name="connsiteX35" fmla="*/ 52723 w 552668"/>
                <a:gd name="connsiteY35" fmla="*/ 234906 h 1274633"/>
                <a:gd name="connsiteX36" fmla="*/ 276538 w 552668"/>
                <a:gd name="connsiteY36" fmla="*/ 0 h 1274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52668" h="1274633">
                  <a:moveTo>
                    <a:pt x="276538" y="0"/>
                  </a:moveTo>
                  <a:cubicBezTo>
                    <a:pt x="400148" y="0"/>
                    <a:pt x="500353" y="105171"/>
                    <a:pt x="500353" y="234906"/>
                  </a:cubicBezTo>
                  <a:cubicBezTo>
                    <a:pt x="500353" y="332207"/>
                    <a:pt x="443988" y="415691"/>
                    <a:pt x="363657" y="451352"/>
                  </a:cubicBezTo>
                  <a:lnTo>
                    <a:pt x="320952" y="460401"/>
                  </a:lnTo>
                  <a:lnTo>
                    <a:pt x="325767" y="479664"/>
                  </a:lnTo>
                  <a:lnTo>
                    <a:pt x="327860" y="479664"/>
                  </a:lnTo>
                  <a:cubicBezTo>
                    <a:pt x="373286" y="479664"/>
                    <a:pt x="412261" y="507283"/>
                    <a:pt x="428910" y="546644"/>
                  </a:cubicBezTo>
                  <a:lnTo>
                    <a:pt x="430437" y="554211"/>
                  </a:lnTo>
                  <a:lnTo>
                    <a:pt x="550667" y="929697"/>
                  </a:lnTo>
                  <a:cubicBezTo>
                    <a:pt x="557704" y="951672"/>
                    <a:pt x="545593" y="975190"/>
                    <a:pt x="523618" y="982227"/>
                  </a:cubicBezTo>
                  <a:lnTo>
                    <a:pt x="523620" y="982227"/>
                  </a:lnTo>
                  <a:cubicBezTo>
                    <a:pt x="501645" y="989264"/>
                    <a:pt x="478127" y="977154"/>
                    <a:pt x="471090" y="955179"/>
                  </a:cubicBezTo>
                  <a:lnTo>
                    <a:pt x="437528" y="850362"/>
                  </a:lnTo>
                  <a:lnTo>
                    <a:pt x="437528" y="868119"/>
                  </a:lnTo>
                  <a:cubicBezTo>
                    <a:pt x="437528" y="883261"/>
                    <a:pt x="434459" y="897686"/>
                    <a:pt x="428910" y="910807"/>
                  </a:cubicBezTo>
                  <a:lnTo>
                    <a:pt x="420338" y="923521"/>
                  </a:lnTo>
                  <a:lnTo>
                    <a:pt x="385076" y="1274633"/>
                  </a:lnTo>
                  <a:lnTo>
                    <a:pt x="307649" y="1274633"/>
                  </a:lnTo>
                  <a:lnTo>
                    <a:pt x="279970" y="999025"/>
                  </a:lnTo>
                  <a:lnTo>
                    <a:pt x="252291" y="1274633"/>
                  </a:lnTo>
                  <a:lnTo>
                    <a:pt x="174864" y="1274633"/>
                  </a:lnTo>
                  <a:lnTo>
                    <a:pt x="140866" y="936104"/>
                  </a:lnTo>
                  <a:lnTo>
                    <a:pt x="123810" y="910807"/>
                  </a:lnTo>
                  <a:cubicBezTo>
                    <a:pt x="118261" y="897686"/>
                    <a:pt x="115192" y="883261"/>
                    <a:pt x="115192" y="868119"/>
                  </a:cubicBezTo>
                  <a:lnTo>
                    <a:pt x="115192" y="850200"/>
                  </a:lnTo>
                  <a:lnTo>
                    <a:pt x="81578" y="955179"/>
                  </a:lnTo>
                  <a:cubicBezTo>
                    <a:pt x="74541" y="977154"/>
                    <a:pt x="51023" y="989264"/>
                    <a:pt x="29048" y="982227"/>
                  </a:cubicBezTo>
                  <a:lnTo>
                    <a:pt x="29050" y="982227"/>
                  </a:lnTo>
                  <a:cubicBezTo>
                    <a:pt x="7075" y="975190"/>
                    <a:pt x="-5035" y="951672"/>
                    <a:pt x="2001" y="929697"/>
                  </a:cubicBezTo>
                  <a:lnTo>
                    <a:pt x="122371" y="553772"/>
                  </a:lnTo>
                  <a:lnTo>
                    <a:pt x="123810" y="546644"/>
                  </a:lnTo>
                  <a:cubicBezTo>
                    <a:pt x="140459" y="507283"/>
                    <a:pt x="179434" y="479664"/>
                    <a:pt x="224860" y="479664"/>
                  </a:cubicBezTo>
                  <a:lnTo>
                    <a:pt x="226953" y="479664"/>
                  </a:lnTo>
                  <a:lnTo>
                    <a:pt x="231786" y="460329"/>
                  </a:lnTo>
                  <a:lnTo>
                    <a:pt x="189419" y="451352"/>
                  </a:lnTo>
                  <a:cubicBezTo>
                    <a:pt x="109088" y="415691"/>
                    <a:pt x="52723" y="332207"/>
                    <a:pt x="52723" y="234906"/>
                  </a:cubicBezTo>
                  <a:cubicBezTo>
                    <a:pt x="52723" y="105171"/>
                    <a:pt x="152928" y="0"/>
                    <a:pt x="27653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DDB8CB7-85CA-2B21-2F68-ED93E676184E}"/>
                </a:ext>
              </a:extLst>
            </p:cNvPr>
            <p:cNvSpPr/>
            <p:nvPr/>
          </p:nvSpPr>
          <p:spPr bwMode="auto">
            <a:xfrm>
              <a:off x="1351477" y="4833645"/>
              <a:ext cx="552668" cy="1274633"/>
            </a:xfrm>
            <a:custGeom>
              <a:avLst/>
              <a:gdLst>
                <a:gd name="connsiteX0" fmla="*/ 523619 w 552668"/>
                <a:gd name="connsiteY0" fmla="*/ 982227 h 1274633"/>
                <a:gd name="connsiteX1" fmla="*/ 523620 w 552668"/>
                <a:gd name="connsiteY1" fmla="*/ 982227 h 1274633"/>
                <a:gd name="connsiteX2" fmla="*/ 523619 w 552668"/>
                <a:gd name="connsiteY2" fmla="*/ 982227 h 1274633"/>
                <a:gd name="connsiteX3" fmla="*/ 29050 w 552668"/>
                <a:gd name="connsiteY3" fmla="*/ 982227 h 1274633"/>
                <a:gd name="connsiteX4" fmla="*/ 29050 w 552668"/>
                <a:gd name="connsiteY4" fmla="*/ 982227 h 1274633"/>
                <a:gd name="connsiteX5" fmla="*/ 29048 w 552668"/>
                <a:gd name="connsiteY5" fmla="*/ 982227 h 1274633"/>
                <a:gd name="connsiteX6" fmla="*/ 276538 w 552668"/>
                <a:gd name="connsiteY6" fmla="*/ 0 h 1274633"/>
                <a:gd name="connsiteX7" fmla="*/ 500353 w 552668"/>
                <a:gd name="connsiteY7" fmla="*/ 234906 h 1274633"/>
                <a:gd name="connsiteX8" fmla="*/ 363657 w 552668"/>
                <a:gd name="connsiteY8" fmla="*/ 451352 h 1274633"/>
                <a:gd name="connsiteX9" fmla="*/ 321120 w 552668"/>
                <a:gd name="connsiteY9" fmla="*/ 460366 h 1274633"/>
                <a:gd name="connsiteX10" fmla="*/ 325944 w 552668"/>
                <a:gd name="connsiteY10" fmla="*/ 479664 h 1274633"/>
                <a:gd name="connsiteX11" fmla="*/ 328037 w 552668"/>
                <a:gd name="connsiteY11" fmla="*/ 479664 h 1274633"/>
                <a:gd name="connsiteX12" fmla="*/ 429087 w 552668"/>
                <a:gd name="connsiteY12" fmla="*/ 546644 h 1274633"/>
                <a:gd name="connsiteX13" fmla="*/ 430917 w 552668"/>
                <a:gd name="connsiteY13" fmla="*/ 555707 h 1274633"/>
                <a:gd name="connsiteX14" fmla="*/ 550667 w 552668"/>
                <a:gd name="connsiteY14" fmla="*/ 929697 h 1274633"/>
                <a:gd name="connsiteX15" fmla="*/ 548023 w 552668"/>
                <a:gd name="connsiteY15" fmla="*/ 961564 h 1274633"/>
                <a:gd name="connsiteX16" fmla="*/ 523619 w 552668"/>
                <a:gd name="connsiteY16" fmla="*/ 982227 h 1274633"/>
                <a:gd name="connsiteX17" fmla="*/ 491753 w 552668"/>
                <a:gd name="connsiteY17" fmla="*/ 979583 h 1274633"/>
                <a:gd name="connsiteX18" fmla="*/ 471090 w 552668"/>
                <a:gd name="connsiteY18" fmla="*/ 955179 h 1274633"/>
                <a:gd name="connsiteX19" fmla="*/ 437705 w 552668"/>
                <a:gd name="connsiteY19" fmla="*/ 850915 h 1274633"/>
                <a:gd name="connsiteX20" fmla="*/ 437705 w 552668"/>
                <a:gd name="connsiteY20" fmla="*/ 868119 h 1274633"/>
                <a:gd name="connsiteX21" fmla="*/ 430373 w 552668"/>
                <a:gd name="connsiteY21" fmla="*/ 904437 h 1274633"/>
                <a:gd name="connsiteX22" fmla="*/ 452809 w 552668"/>
                <a:gd name="connsiteY22" fmla="*/ 1081812 h 1274633"/>
                <a:gd name="connsiteX23" fmla="*/ 401227 w 552668"/>
                <a:gd name="connsiteY23" fmla="*/ 1081812 h 1274633"/>
                <a:gd name="connsiteX24" fmla="*/ 381862 w 552668"/>
                <a:gd name="connsiteY24" fmla="*/ 1274633 h 1274633"/>
                <a:gd name="connsiteX25" fmla="*/ 304435 w 552668"/>
                <a:gd name="connsiteY25" fmla="*/ 1274633 h 1274633"/>
                <a:gd name="connsiteX26" fmla="*/ 285071 w 552668"/>
                <a:gd name="connsiteY26" fmla="*/ 1081812 h 1274633"/>
                <a:gd name="connsiteX27" fmla="*/ 268007 w 552668"/>
                <a:gd name="connsiteY27" fmla="*/ 1081812 h 1274633"/>
                <a:gd name="connsiteX28" fmla="*/ 248642 w 552668"/>
                <a:gd name="connsiteY28" fmla="*/ 1274633 h 1274633"/>
                <a:gd name="connsiteX29" fmla="*/ 171215 w 552668"/>
                <a:gd name="connsiteY29" fmla="*/ 1274633 h 1274633"/>
                <a:gd name="connsiteX30" fmla="*/ 151850 w 552668"/>
                <a:gd name="connsiteY30" fmla="*/ 1081812 h 1274633"/>
                <a:gd name="connsiteX31" fmla="*/ 100266 w 552668"/>
                <a:gd name="connsiteY31" fmla="*/ 1081812 h 1274633"/>
                <a:gd name="connsiteX32" fmla="*/ 122702 w 552668"/>
                <a:gd name="connsiteY32" fmla="*/ 904440 h 1274633"/>
                <a:gd name="connsiteX33" fmla="*/ 115369 w 552668"/>
                <a:gd name="connsiteY33" fmla="*/ 868119 h 1274633"/>
                <a:gd name="connsiteX34" fmla="*/ 115369 w 552668"/>
                <a:gd name="connsiteY34" fmla="*/ 849647 h 1274633"/>
                <a:gd name="connsiteX35" fmla="*/ 81578 w 552668"/>
                <a:gd name="connsiteY35" fmla="*/ 955179 h 1274633"/>
                <a:gd name="connsiteX36" fmla="*/ 60915 w 552668"/>
                <a:gd name="connsiteY36" fmla="*/ 979583 h 1274633"/>
                <a:gd name="connsiteX37" fmla="*/ 29050 w 552668"/>
                <a:gd name="connsiteY37" fmla="*/ 982227 h 1274633"/>
                <a:gd name="connsiteX38" fmla="*/ 4646 w 552668"/>
                <a:gd name="connsiteY38" fmla="*/ 961564 h 1274633"/>
                <a:gd name="connsiteX39" fmla="*/ 2001 w 552668"/>
                <a:gd name="connsiteY39" fmla="*/ 929697 h 1274633"/>
                <a:gd name="connsiteX40" fmla="*/ 122745 w 552668"/>
                <a:gd name="connsiteY40" fmla="*/ 552605 h 1274633"/>
                <a:gd name="connsiteX41" fmla="*/ 122796 w 552668"/>
                <a:gd name="connsiteY41" fmla="*/ 552544 h 1274633"/>
                <a:gd name="connsiteX42" fmla="*/ 123987 w 552668"/>
                <a:gd name="connsiteY42" fmla="*/ 546644 h 1274633"/>
                <a:gd name="connsiteX43" fmla="*/ 225037 w 552668"/>
                <a:gd name="connsiteY43" fmla="*/ 479664 h 1274633"/>
                <a:gd name="connsiteX44" fmla="*/ 227130 w 552668"/>
                <a:gd name="connsiteY44" fmla="*/ 479664 h 1274633"/>
                <a:gd name="connsiteX45" fmla="*/ 231954 w 552668"/>
                <a:gd name="connsiteY45" fmla="*/ 460365 h 1274633"/>
                <a:gd name="connsiteX46" fmla="*/ 189419 w 552668"/>
                <a:gd name="connsiteY46" fmla="*/ 451352 h 1274633"/>
                <a:gd name="connsiteX47" fmla="*/ 52723 w 552668"/>
                <a:gd name="connsiteY47" fmla="*/ 234906 h 1274633"/>
                <a:gd name="connsiteX48" fmla="*/ 276538 w 552668"/>
                <a:gd name="connsiteY48" fmla="*/ 0 h 1274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52668" h="1274633">
                  <a:moveTo>
                    <a:pt x="523619" y="982227"/>
                  </a:moveTo>
                  <a:lnTo>
                    <a:pt x="523620" y="982227"/>
                  </a:lnTo>
                  <a:lnTo>
                    <a:pt x="523619" y="982227"/>
                  </a:lnTo>
                  <a:close/>
                  <a:moveTo>
                    <a:pt x="29050" y="982227"/>
                  </a:moveTo>
                  <a:lnTo>
                    <a:pt x="29050" y="982227"/>
                  </a:lnTo>
                  <a:lnTo>
                    <a:pt x="29048" y="982227"/>
                  </a:lnTo>
                  <a:close/>
                  <a:moveTo>
                    <a:pt x="276538" y="0"/>
                  </a:moveTo>
                  <a:cubicBezTo>
                    <a:pt x="400148" y="0"/>
                    <a:pt x="500353" y="105171"/>
                    <a:pt x="500353" y="234906"/>
                  </a:cubicBezTo>
                  <a:cubicBezTo>
                    <a:pt x="500353" y="332207"/>
                    <a:pt x="443988" y="415691"/>
                    <a:pt x="363657" y="451352"/>
                  </a:cubicBezTo>
                  <a:lnTo>
                    <a:pt x="321120" y="460366"/>
                  </a:lnTo>
                  <a:lnTo>
                    <a:pt x="325944" y="479664"/>
                  </a:lnTo>
                  <a:lnTo>
                    <a:pt x="328037" y="479664"/>
                  </a:lnTo>
                  <a:cubicBezTo>
                    <a:pt x="373463" y="479664"/>
                    <a:pt x="412438" y="507283"/>
                    <a:pt x="429087" y="546644"/>
                  </a:cubicBezTo>
                  <a:lnTo>
                    <a:pt x="430917" y="555707"/>
                  </a:lnTo>
                  <a:lnTo>
                    <a:pt x="550667" y="929697"/>
                  </a:lnTo>
                  <a:cubicBezTo>
                    <a:pt x="554186" y="940685"/>
                    <a:pt x="552917" y="952058"/>
                    <a:pt x="548023" y="961564"/>
                  </a:cubicBezTo>
                  <a:lnTo>
                    <a:pt x="523619" y="982227"/>
                  </a:lnTo>
                  <a:lnTo>
                    <a:pt x="491753" y="979583"/>
                  </a:lnTo>
                  <a:cubicBezTo>
                    <a:pt x="482247" y="974688"/>
                    <a:pt x="474609" y="966167"/>
                    <a:pt x="471090" y="955179"/>
                  </a:cubicBezTo>
                  <a:lnTo>
                    <a:pt x="437705" y="850915"/>
                  </a:lnTo>
                  <a:lnTo>
                    <a:pt x="437705" y="868119"/>
                  </a:lnTo>
                  <a:lnTo>
                    <a:pt x="430373" y="904437"/>
                  </a:lnTo>
                  <a:lnTo>
                    <a:pt x="452809" y="1081812"/>
                  </a:lnTo>
                  <a:lnTo>
                    <a:pt x="401227" y="1081812"/>
                  </a:lnTo>
                  <a:lnTo>
                    <a:pt x="381862" y="1274633"/>
                  </a:lnTo>
                  <a:lnTo>
                    <a:pt x="304435" y="1274633"/>
                  </a:lnTo>
                  <a:lnTo>
                    <a:pt x="285071" y="1081812"/>
                  </a:lnTo>
                  <a:lnTo>
                    <a:pt x="268007" y="1081812"/>
                  </a:lnTo>
                  <a:lnTo>
                    <a:pt x="248642" y="1274633"/>
                  </a:lnTo>
                  <a:lnTo>
                    <a:pt x="171215" y="1274633"/>
                  </a:lnTo>
                  <a:lnTo>
                    <a:pt x="151850" y="1081812"/>
                  </a:lnTo>
                  <a:lnTo>
                    <a:pt x="100266" y="1081812"/>
                  </a:lnTo>
                  <a:lnTo>
                    <a:pt x="122702" y="904440"/>
                  </a:lnTo>
                  <a:lnTo>
                    <a:pt x="115369" y="868119"/>
                  </a:lnTo>
                  <a:lnTo>
                    <a:pt x="115369" y="849647"/>
                  </a:lnTo>
                  <a:lnTo>
                    <a:pt x="81578" y="955179"/>
                  </a:lnTo>
                  <a:cubicBezTo>
                    <a:pt x="78060" y="966167"/>
                    <a:pt x="70421" y="974688"/>
                    <a:pt x="60915" y="979583"/>
                  </a:cubicBezTo>
                  <a:lnTo>
                    <a:pt x="29050" y="982227"/>
                  </a:lnTo>
                  <a:lnTo>
                    <a:pt x="4646" y="961564"/>
                  </a:lnTo>
                  <a:cubicBezTo>
                    <a:pt x="-249" y="952058"/>
                    <a:pt x="-1518" y="940685"/>
                    <a:pt x="2001" y="929697"/>
                  </a:cubicBezTo>
                  <a:lnTo>
                    <a:pt x="122745" y="552605"/>
                  </a:lnTo>
                  <a:lnTo>
                    <a:pt x="122796" y="552544"/>
                  </a:lnTo>
                  <a:lnTo>
                    <a:pt x="123987" y="546644"/>
                  </a:lnTo>
                  <a:cubicBezTo>
                    <a:pt x="140636" y="507283"/>
                    <a:pt x="179611" y="479664"/>
                    <a:pt x="225037" y="479664"/>
                  </a:cubicBezTo>
                  <a:lnTo>
                    <a:pt x="227130" y="479664"/>
                  </a:lnTo>
                  <a:lnTo>
                    <a:pt x="231954" y="460365"/>
                  </a:lnTo>
                  <a:lnTo>
                    <a:pt x="189419" y="451352"/>
                  </a:lnTo>
                  <a:cubicBezTo>
                    <a:pt x="109088" y="415691"/>
                    <a:pt x="52723" y="332207"/>
                    <a:pt x="52723" y="234906"/>
                  </a:cubicBezTo>
                  <a:cubicBezTo>
                    <a:pt x="52723" y="105171"/>
                    <a:pt x="152928" y="0"/>
                    <a:pt x="27653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03166AC8-3F36-C2F0-F820-893D8787B702}"/>
                </a:ext>
              </a:extLst>
            </p:cNvPr>
            <p:cNvSpPr/>
            <p:nvPr/>
          </p:nvSpPr>
          <p:spPr bwMode="auto">
            <a:xfrm>
              <a:off x="2072518" y="4440582"/>
              <a:ext cx="337397" cy="118580"/>
            </a:xfrm>
            <a:custGeom>
              <a:avLst/>
              <a:gdLst>
                <a:gd name="connsiteX0" fmla="*/ 306811 w 337397"/>
                <a:gd name="connsiteY0" fmla="*/ 0 h 118580"/>
                <a:gd name="connsiteX1" fmla="*/ 337397 w 337397"/>
                <a:gd name="connsiteY1" fmla="*/ 30586 h 118580"/>
                <a:gd name="connsiteX2" fmla="*/ 337397 w 337397"/>
                <a:gd name="connsiteY2" fmla="*/ 87994 h 118580"/>
                <a:gd name="connsiteX3" fmla="*/ 306811 w 337397"/>
                <a:gd name="connsiteY3" fmla="*/ 118580 h 118580"/>
                <a:gd name="connsiteX4" fmla="*/ 276225 w 337397"/>
                <a:gd name="connsiteY4" fmla="*/ 87994 h 118580"/>
                <a:gd name="connsiteX5" fmla="*/ 276225 w 337397"/>
                <a:gd name="connsiteY5" fmla="*/ 30586 h 118580"/>
                <a:gd name="connsiteX6" fmla="*/ 306811 w 337397"/>
                <a:gd name="connsiteY6" fmla="*/ 0 h 118580"/>
                <a:gd name="connsiteX7" fmla="*/ 30586 w 337397"/>
                <a:gd name="connsiteY7" fmla="*/ 0 h 118580"/>
                <a:gd name="connsiteX8" fmla="*/ 61172 w 337397"/>
                <a:gd name="connsiteY8" fmla="*/ 30586 h 118580"/>
                <a:gd name="connsiteX9" fmla="*/ 61172 w 337397"/>
                <a:gd name="connsiteY9" fmla="*/ 87994 h 118580"/>
                <a:gd name="connsiteX10" fmla="*/ 30586 w 337397"/>
                <a:gd name="connsiteY10" fmla="*/ 118580 h 118580"/>
                <a:gd name="connsiteX11" fmla="*/ 0 w 337397"/>
                <a:gd name="connsiteY11" fmla="*/ 87994 h 118580"/>
                <a:gd name="connsiteX12" fmla="*/ 0 w 337397"/>
                <a:gd name="connsiteY12" fmla="*/ 30586 h 118580"/>
                <a:gd name="connsiteX13" fmla="*/ 30586 w 337397"/>
                <a:gd name="connsiteY13" fmla="*/ 0 h 11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97" h="118580">
                  <a:moveTo>
                    <a:pt x="306811" y="0"/>
                  </a:moveTo>
                  <a:cubicBezTo>
                    <a:pt x="323703" y="0"/>
                    <a:pt x="337397" y="13694"/>
                    <a:pt x="337397" y="30586"/>
                  </a:cubicBezTo>
                  <a:lnTo>
                    <a:pt x="337397" y="87994"/>
                  </a:lnTo>
                  <a:cubicBezTo>
                    <a:pt x="337397" y="104886"/>
                    <a:pt x="323703" y="118580"/>
                    <a:pt x="306811" y="118580"/>
                  </a:cubicBezTo>
                  <a:cubicBezTo>
                    <a:pt x="289919" y="118580"/>
                    <a:pt x="276225" y="104886"/>
                    <a:pt x="276225" y="87994"/>
                  </a:cubicBezTo>
                  <a:lnTo>
                    <a:pt x="276225" y="30586"/>
                  </a:lnTo>
                  <a:cubicBezTo>
                    <a:pt x="276225" y="13694"/>
                    <a:pt x="289919" y="0"/>
                    <a:pt x="306811" y="0"/>
                  </a:cubicBezTo>
                  <a:close/>
                  <a:moveTo>
                    <a:pt x="30586" y="0"/>
                  </a:moveTo>
                  <a:cubicBezTo>
                    <a:pt x="47478" y="0"/>
                    <a:pt x="61172" y="13694"/>
                    <a:pt x="61172" y="30586"/>
                  </a:cubicBezTo>
                  <a:lnTo>
                    <a:pt x="61172" y="87994"/>
                  </a:lnTo>
                  <a:cubicBezTo>
                    <a:pt x="61172" y="104886"/>
                    <a:pt x="47478" y="118580"/>
                    <a:pt x="30586" y="118580"/>
                  </a:cubicBezTo>
                  <a:cubicBezTo>
                    <a:pt x="13694" y="118580"/>
                    <a:pt x="0" y="104886"/>
                    <a:pt x="0" y="87994"/>
                  </a:cubicBezTo>
                  <a:lnTo>
                    <a:pt x="0" y="30586"/>
                  </a:lnTo>
                  <a:cubicBezTo>
                    <a:pt x="0" y="13694"/>
                    <a:pt x="13694" y="0"/>
                    <a:pt x="3058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4C2344A-F519-CC9B-BB84-B439F4B27605}"/>
                </a:ext>
              </a:extLst>
            </p:cNvPr>
            <p:cNvSpPr/>
            <p:nvPr/>
          </p:nvSpPr>
          <p:spPr bwMode="auto">
            <a:xfrm>
              <a:off x="1494461" y="5027256"/>
              <a:ext cx="266700" cy="87685"/>
            </a:xfrm>
            <a:custGeom>
              <a:avLst/>
              <a:gdLst>
                <a:gd name="connsiteX0" fmla="*/ 240877 w 266700"/>
                <a:gd name="connsiteY0" fmla="*/ 0 h 87685"/>
                <a:gd name="connsiteX1" fmla="*/ 266700 w 266700"/>
                <a:gd name="connsiteY1" fmla="*/ 25823 h 87685"/>
                <a:gd name="connsiteX2" fmla="*/ 266700 w 266700"/>
                <a:gd name="connsiteY2" fmla="*/ 61862 h 87685"/>
                <a:gd name="connsiteX3" fmla="*/ 240877 w 266700"/>
                <a:gd name="connsiteY3" fmla="*/ 87685 h 87685"/>
                <a:gd name="connsiteX4" fmla="*/ 215054 w 266700"/>
                <a:gd name="connsiteY4" fmla="*/ 61862 h 87685"/>
                <a:gd name="connsiteX5" fmla="*/ 215054 w 266700"/>
                <a:gd name="connsiteY5" fmla="*/ 25823 h 87685"/>
                <a:gd name="connsiteX6" fmla="*/ 240877 w 266700"/>
                <a:gd name="connsiteY6" fmla="*/ 0 h 87685"/>
                <a:gd name="connsiteX7" fmla="*/ 25823 w 266700"/>
                <a:gd name="connsiteY7" fmla="*/ 0 h 87685"/>
                <a:gd name="connsiteX8" fmla="*/ 51646 w 266700"/>
                <a:gd name="connsiteY8" fmla="*/ 25823 h 87685"/>
                <a:gd name="connsiteX9" fmla="*/ 51646 w 266700"/>
                <a:gd name="connsiteY9" fmla="*/ 61862 h 87685"/>
                <a:gd name="connsiteX10" fmla="*/ 25823 w 266700"/>
                <a:gd name="connsiteY10" fmla="*/ 87685 h 87685"/>
                <a:gd name="connsiteX11" fmla="*/ 0 w 266700"/>
                <a:gd name="connsiteY11" fmla="*/ 61862 h 87685"/>
                <a:gd name="connsiteX12" fmla="*/ 0 w 266700"/>
                <a:gd name="connsiteY12" fmla="*/ 25823 h 87685"/>
                <a:gd name="connsiteX13" fmla="*/ 25823 w 266700"/>
                <a:gd name="connsiteY13" fmla="*/ 0 h 87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87685">
                  <a:moveTo>
                    <a:pt x="240877" y="0"/>
                  </a:moveTo>
                  <a:cubicBezTo>
                    <a:pt x="255139" y="0"/>
                    <a:pt x="266700" y="11561"/>
                    <a:pt x="266700" y="25823"/>
                  </a:cubicBezTo>
                  <a:lnTo>
                    <a:pt x="266700" y="61862"/>
                  </a:lnTo>
                  <a:cubicBezTo>
                    <a:pt x="266700" y="76124"/>
                    <a:pt x="255139" y="87685"/>
                    <a:pt x="240877" y="87685"/>
                  </a:cubicBezTo>
                  <a:cubicBezTo>
                    <a:pt x="226615" y="87685"/>
                    <a:pt x="215054" y="76124"/>
                    <a:pt x="215054" y="61862"/>
                  </a:cubicBezTo>
                  <a:lnTo>
                    <a:pt x="215054" y="25823"/>
                  </a:lnTo>
                  <a:cubicBezTo>
                    <a:pt x="215054" y="11561"/>
                    <a:pt x="226615" y="0"/>
                    <a:pt x="240877" y="0"/>
                  </a:cubicBezTo>
                  <a:close/>
                  <a:moveTo>
                    <a:pt x="25823" y="0"/>
                  </a:moveTo>
                  <a:cubicBezTo>
                    <a:pt x="40085" y="0"/>
                    <a:pt x="51646" y="11561"/>
                    <a:pt x="51646" y="25823"/>
                  </a:cubicBezTo>
                  <a:lnTo>
                    <a:pt x="51646" y="61862"/>
                  </a:lnTo>
                  <a:cubicBezTo>
                    <a:pt x="51646" y="76124"/>
                    <a:pt x="40085" y="87685"/>
                    <a:pt x="25823" y="87685"/>
                  </a:cubicBezTo>
                  <a:cubicBezTo>
                    <a:pt x="11561" y="87685"/>
                    <a:pt x="0" y="76124"/>
                    <a:pt x="0" y="61862"/>
                  </a:cubicBezTo>
                  <a:lnTo>
                    <a:pt x="0" y="25823"/>
                  </a:lnTo>
                  <a:cubicBezTo>
                    <a:pt x="0" y="11561"/>
                    <a:pt x="11561" y="0"/>
                    <a:pt x="2582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0DD25FA6-A8D6-EA42-86E3-11904FFFAD5C}"/>
                </a:ext>
              </a:extLst>
            </p:cNvPr>
            <p:cNvSpPr/>
            <p:nvPr/>
          </p:nvSpPr>
          <p:spPr bwMode="auto">
            <a:xfrm>
              <a:off x="932087" y="5020112"/>
              <a:ext cx="266700" cy="87685"/>
            </a:xfrm>
            <a:custGeom>
              <a:avLst/>
              <a:gdLst>
                <a:gd name="connsiteX0" fmla="*/ 240877 w 266700"/>
                <a:gd name="connsiteY0" fmla="*/ 0 h 87685"/>
                <a:gd name="connsiteX1" fmla="*/ 266700 w 266700"/>
                <a:gd name="connsiteY1" fmla="*/ 25823 h 87685"/>
                <a:gd name="connsiteX2" fmla="*/ 266700 w 266700"/>
                <a:gd name="connsiteY2" fmla="*/ 61862 h 87685"/>
                <a:gd name="connsiteX3" fmla="*/ 240877 w 266700"/>
                <a:gd name="connsiteY3" fmla="*/ 87685 h 87685"/>
                <a:gd name="connsiteX4" fmla="*/ 215054 w 266700"/>
                <a:gd name="connsiteY4" fmla="*/ 61862 h 87685"/>
                <a:gd name="connsiteX5" fmla="*/ 215054 w 266700"/>
                <a:gd name="connsiteY5" fmla="*/ 25823 h 87685"/>
                <a:gd name="connsiteX6" fmla="*/ 240877 w 266700"/>
                <a:gd name="connsiteY6" fmla="*/ 0 h 87685"/>
                <a:gd name="connsiteX7" fmla="*/ 25823 w 266700"/>
                <a:gd name="connsiteY7" fmla="*/ 0 h 87685"/>
                <a:gd name="connsiteX8" fmla="*/ 51646 w 266700"/>
                <a:gd name="connsiteY8" fmla="*/ 25823 h 87685"/>
                <a:gd name="connsiteX9" fmla="*/ 51646 w 266700"/>
                <a:gd name="connsiteY9" fmla="*/ 61862 h 87685"/>
                <a:gd name="connsiteX10" fmla="*/ 25823 w 266700"/>
                <a:gd name="connsiteY10" fmla="*/ 87685 h 87685"/>
                <a:gd name="connsiteX11" fmla="*/ 0 w 266700"/>
                <a:gd name="connsiteY11" fmla="*/ 61862 h 87685"/>
                <a:gd name="connsiteX12" fmla="*/ 0 w 266700"/>
                <a:gd name="connsiteY12" fmla="*/ 25823 h 87685"/>
                <a:gd name="connsiteX13" fmla="*/ 25823 w 266700"/>
                <a:gd name="connsiteY13" fmla="*/ 0 h 87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87685">
                  <a:moveTo>
                    <a:pt x="240877" y="0"/>
                  </a:moveTo>
                  <a:cubicBezTo>
                    <a:pt x="255139" y="0"/>
                    <a:pt x="266700" y="11561"/>
                    <a:pt x="266700" y="25823"/>
                  </a:cubicBezTo>
                  <a:lnTo>
                    <a:pt x="266700" y="61862"/>
                  </a:lnTo>
                  <a:cubicBezTo>
                    <a:pt x="266700" y="76124"/>
                    <a:pt x="255139" y="87685"/>
                    <a:pt x="240877" y="87685"/>
                  </a:cubicBezTo>
                  <a:cubicBezTo>
                    <a:pt x="226615" y="87685"/>
                    <a:pt x="215054" y="76124"/>
                    <a:pt x="215054" y="61862"/>
                  </a:cubicBezTo>
                  <a:lnTo>
                    <a:pt x="215054" y="25823"/>
                  </a:lnTo>
                  <a:cubicBezTo>
                    <a:pt x="215054" y="11561"/>
                    <a:pt x="226615" y="0"/>
                    <a:pt x="240877" y="0"/>
                  </a:cubicBezTo>
                  <a:close/>
                  <a:moveTo>
                    <a:pt x="25823" y="0"/>
                  </a:moveTo>
                  <a:cubicBezTo>
                    <a:pt x="40085" y="0"/>
                    <a:pt x="51646" y="11561"/>
                    <a:pt x="51646" y="25823"/>
                  </a:cubicBezTo>
                  <a:lnTo>
                    <a:pt x="51646" y="61862"/>
                  </a:lnTo>
                  <a:cubicBezTo>
                    <a:pt x="51646" y="76124"/>
                    <a:pt x="40085" y="87685"/>
                    <a:pt x="25823" y="87685"/>
                  </a:cubicBezTo>
                  <a:cubicBezTo>
                    <a:pt x="11561" y="87685"/>
                    <a:pt x="0" y="76124"/>
                    <a:pt x="0" y="61862"/>
                  </a:cubicBezTo>
                  <a:lnTo>
                    <a:pt x="0" y="25823"/>
                  </a:lnTo>
                  <a:cubicBezTo>
                    <a:pt x="0" y="11561"/>
                    <a:pt x="11561" y="0"/>
                    <a:pt x="2582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1BB2239-BBA0-B693-A2CF-3C0637F2092B}"/>
                </a:ext>
              </a:extLst>
            </p:cNvPr>
            <p:cNvSpPr/>
            <p:nvPr/>
          </p:nvSpPr>
          <p:spPr bwMode="auto">
            <a:xfrm rot="10800000">
              <a:off x="1004363" y="5170923"/>
              <a:ext cx="122148" cy="46861"/>
            </a:xfrm>
            <a:custGeom>
              <a:avLst/>
              <a:gdLst>
                <a:gd name="connsiteX0" fmla="*/ 18703 w 122148"/>
                <a:gd name="connsiteY0" fmla="*/ 46861 h 46861"/>
                <a:gd name="connsiteX1" fmla="*/ 0 w 122148"/>
                <a:gd name="connsiteY1" fmla="*/ 36904 h 46861"/>
                <a:gd name="connsiteX2" fmla="*/ 60664 w 122148"/>
                <a:gd name="connsiteY2" fmla="*/ 5 h 46861"/>
                <a:gd name="connsiteX3" fmla="*/ 122148 w 122148"/>
                <a:gd name="connsiteY3" fmla="*/ 35521 h 46861"/>
                <a:gd name="connsiteX4" fmla="*/ 103673 w 122148"/>
                <a:gd name="connsiteY4" fmla="*/ 45899 h 46861"/>
                <a:gd name="connsiteX5" fmla="*/ 60903 w 122148"/>
                <a:gd name="connsiteY5" fmla="*/ 21193 h 46861"/>
                <a:gd name="connsiteX6" fmla="*/ 18703 w 122148"/>
                <a:gd name="connsiteY6" fmla="*/ 46861 h 4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148" h="46861">
                  <a:moveTo>
                    <a:pt x="18703" y="46861"/>
                  </a:moveTo>
                  <a:lnTo>
                    <a:pt x="0" y="36904"/>
                  </a:lnTo>
                  <a:cubicBezTo>
                    <a:pt x="11958" y="14441"/>
                    <a:pt x="35219" y="293"/>
                    <a:pt x="60664" y="5"/>
                  </a:cubicBezTo>
                  <a:cubicBezTo>
                    <a:pt x="86109" y="-283"/>
                    <a:pt x="109685" y="13335"/>
                    <a:pt x="122148" y="35521"/>
                  </a:cubicBezTo>
                  <a:lnTo>
                    <a:pt x="103673" y="45899"/>
                  </a:lnTo>
                  <a:cubicBezTo>
                    <a:pt x="95003" y="30466"/>
                    <a:pt x="78603" y="20993"/>
                    <a:pt x="60903" y="21193"/>
                  </a:cubicBezTo>
                  <a:cubicBezTo>
                    <a:pt x="43203" y="21393"/>
                    <a:pt x="27022" y="31236"/>
                    <a:pt x="18703" y="4686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3B52A26-A1BE-FB36-CC0B-39723F21CC6D}"/>
                </a:ext>
              </a:extLst>
            </p:cNvPr>
            <p:cNvSpPr/>
            <p:nvPr/>
          </p:nvSpPr>
          <p:spPr bwMode="auto">
            <a:xfrm rot="10800000">
              <a:off x="2165857" y="4679342"/>
              <a:ext cx="150720" cy="57822"/>
            </a:xfrm>
            <a:custGeom>
              <a:avLst/>
              <a:gdLst>
                <a:gd name="connsiteX0" fmla="*/ 30045 w 196201"/>
                <a:gd name="connsiteY0" fmla="*/ 75270 h 75270"/>
                <a:gd name="connsiteX1" fmla="*/ 0 w 196201"/>
                <a:gd name="connsiteY1" fmla="*/ 59275 h 75270"/>
                <a:gd name="connsiteX2" fmla="*/ 97442 w 196201"/>
                <a:gd name="connsiteY2" fmla="*/ 7 h 75270"/>
                <a:gd name="connsiteX3" fmla="*/ 196201 w 196201"/>
                <a:gd name="connsiteY3" fmla="*/ 57053 h 75270"/>
                <a:gd name="connsiteX4" fmla="*/ 166525 w 196201"/>
                <a:gd name="connsiteY4" fmla="*/ 73724 h 75270"/>
                <a:gd name="connsiteX5" fmla="*/ 97827 w 196201"/>
                <a:gd name="connsiteY5" fmla="*/ 34042 h 75270"/>
                <a:gd name="connsiteX6" fmla="*/ 30045 w 196201"/>
                <a:gd name="connsiteY6" fmla="*/ 75270 h 75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201" h="75270">
                  <a:moveTo>
                    <a:pt x="30045" y="75270"/>
                  </a:moveTo>
                  <a:lnTo>
                    <a:pt x="0" y="59275"/>
                  </a:lnTo>
                  <a:cubicBezTo>
                    <a:pt x="19208" y="23195"/>
                    <a:pt x="56570" y="470"/>
                    <a:pt x="97442" y="7"/>
                  </a:cubicBezTo>
                  <a:cubicBezTo>
                    <a:pt x="138313" y="-456"/>
                    <a:pt x="176181" y="21418"/>
                    <a:pt x="196201" y="57053"/>
                  </a:cubicBezTo>
                  <a:lnTo>
                    <a:pt x="166525" y="73724"/>
                  </a:lnTo>
                  <a:cubicBezTo>
                    <a:pt x="152599" y="48935"/>
                    <a:pt x="126257" y="33720"/>
                    <a:pt x="97827" y="34042"/>
                  </a:cubicBezTo>
                  <a:cubicBezTo>
                    <a:pt x="69396" y="34364"/>
                    <a:pt x="43406" y="50172"/>
                    <a:pt x="30045" y="7527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80DB505-5A40-98AF-12B3-85F61F7F37EF}"/>
                </a:ext>
              </a:extLst>
            </p:cNvPr>
            <p:cNvSpPr/>
            <p:nvPr/>
          </p:nvSpPr>
          <p:spPr bwMode="auto">
            <a:xfrm rot="10800000">
              <a:off x="1566737" y="5182036"/>
              <a:ext cx="122148" cy="46861"/>
            </a:xfrm>
            <a:custGeom>
              <a:avLst/>
              <a:gdLst>
                <a:gd name="connsiteX0" fmla="*/ 18703 w 122148"/>
                <a:gd name="connsiteY0" fmla="*/ 46861 h 46861"/>
                <a:gd name="connsiteX1" fmla="*/ 0 w 122148"/>
                <a:gd name="connsiteY1" fmla="*/ 36904 h 46861"/>
                <a:gd name="connsiteX2" fmla="*/ 60664 w 122148"/>
                <a:gd name="connsiteY2" fmla="*/ 5 h 46861"/>
                <a:gd name="connsiteX3" fmla="*/ 122148 w 122148"/>
                <a:gd name="connsiteY3" fmla="*/ 35521 h 46861"/>
                <a:gd name="connsiteX4" fmla="*/ 103673 w 122148"/>
                <a:gd name="connsiteY4" fmla="*/ 45899 h 46861"/>
                <a:gd name="connsiteX5" fmla="*/ 60903 w 122148"/>
                <a:gd name="connsiteY5" fmla="*/ 21193 h 46861"/>
                <a:gd name="connsiteX6" fmla="*/ 18703 w 122148"/>
                <a:gd name="connsiteY6" fmla="*/ 46861 h 4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148" h="46861">
                  <a:moveTo>
                    <a:pt x="18703" y="46861"/>
                  </a:moveTo>
                  <a:lnTo>
                    <a:pt x="0" y="36904"/>
                  </a:lnTo>
                  <a:cubicBezTo>
                    <a:pt x="11958" y="14441"/>
                    <a:pt x="35219" y="293"/>
                    <a:pt x="60664" y="5"/>
                  </a:cubicBezTo>
                  <a:cubicBezTo>
                    <a:pt x="86109" y="-283"/>
                    <a:pt x="109685" y="13335"/>
                    <a:pt x="122148" y="35521"/>
                  </a:cubicBezTo>
                  <a:lnTo>
                    <a:pt x="103673" y="45899"/>
                  </a:lnTo>
                  <a:cubicBezTo>
                    <a:pt x="95003" y="30466"/>
                    <a:pt x="78603" y="20993"/>
                    <a:pt x="60903" y="21193"/>
                  </a:cubicBezTo>
                  <a:cubicBezTo>
                    <a:pt x="43203" y="21393"/>
                    <a:pt x="27022" y="31236"/>
                    <a:pt x="18703" y="4686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15C4A25-DFB4-6AFA-2404-2181565424FC}"/>
                </a:ext>
              </a:extLst>
            </p:cNvPr>
            <p:cNvSpPr/>
            <p:nvPr/>
          </p:nvSpPr>
          <p:spPr bwMode="auto">
            <a:xfrm>
              <a:off x="727235" y="4130396"/>
              <a:ext cx="624242" cy="624242"/>
            </a:xfrm>
            <a:custGeom>
              <a:avLst/>
              <a:gdLst>
                <a:gd name="connsiteX0" fmla="*/ 420335 w 840670"/>
                <a:gd name="connsiteY0" fmla="*/ 0 h 840670"/>
                <a:gd name="connsiteX1" fmla="*/ 840670 w 840670"/>
                <a:gd name="connsiteY1" fmla="*/ 420335 h 840670"/>
                <a:gd name="connsiteX2" fmla="*/ 420335 w 840670"/>
                <a:gd name="connsiteY2" fmla="*/ 840670 h 840670"/>
                <a:gd name="connsiteX3" fmla="*/ 0 w 840670"/>
                <a:gd name="connsiteY3" fmla="*/ 420335 h 840670"/>
                <a:gd name="connsiteX4" fmla="*/ 420335 w 840670"/>
                <a:gd name="connsiteY4" fmla="*/ 0 h 840670"/>
                <a:gd name="connsiteX5" fmla="*/ 420335 w 840670"/>
                <a:gd name="connsiteY5" fmla="*/ 182736 h 840670"/>
                <a:gd name="connsiteX6" fmla="*/ 182736 w 840670"/>
                <a:gd name="connsiteY6" fmla="*/ 420335 h 840670"/>
                <a:gd name="connsiteX7" fmla="*/ 420335 w 840670"/>
                <a:gd name="connsiteY7" fmla="*/ 657934 h 840670"/>
                <a:gd name="connsiteX8" fmla="*/ 657934 w 840670"/>
                <a:gd name="connsiteY8" fmla="*/ 420335 h 840670"/>
                <a:gd name="connsiteX9" fmla="*/ 420335 w 840670"/>
                <a:gd name="connsiteY9" fmla="*/ 182736 h 84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0670" h="840670">
                  <a:moveTo>
                    <a:pt x="420335" y="0"/>
                  </a:moveTo>
                  <a:cubicBezTo>
                    <a:pt x="652480" y="0"/>
                    <a:pt x="840670" y="188190"/>
                    <a:pt x="840670" y="420335"/>
                  </a:cubicBezTo>
                  <a:cubicBezTo>
                    <a:pt x="840670" y="652480"/>
                    <a:pt x="652480" y="840670"/>
                    <a:pt x="420335" y="840670"/>
                  </a:cubicBezTo>
                  <a:cubicBezTo>
                    <a:pt x="188190" y="840670"/>
                    <a:pt x="0" y="652480"/>
                    <a:pt x="0" y="420335"/>
                  </a:cubicBezTo>
                  <a:cubicBezTo>
                    <a:pt x="0" y="188190"/>
                    <a:pt x="188190" y="0"/>
                    <a:pt x="420335" y="0"/>
                  </a:cubicBezTo>
                  <a:close/>
                  <a:moveTo>
                    <a:pt x="420335" y="182736"/>
                  </a:moveTo>
                  <a:cubicBezTo>
                    <a:pt x="289113" y="182736"/>
                    <a:pt x="182736" y="289113"/>
                    <a:pt x="182736" y="420335"/>
                  </a:cubicBezTo>
                  <a:cubicBezTo>
                    <a:pt x="182736" y="551557"/>
                    <a:pt x="289113" y="657934"/>
                    <a:pt x="420335" y="657934"/>
                  </a:cubicBezTo>
                  <a:cubicBezTo>
                    <a:pt x="551557" y="657934"/>
                    <a:pt x="657934" y="551557"/>
                    <a:pt x="657934" y="420335"/>
                  </a:cubicBezTo>
                  <a:cubicBezTo>
                    <a:pt x="657934" y="289113"/>
                    <a:pt x="551557" y="182736"/>
                    <a:pt x="420335" y="182736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D66AA352-9050-67EA-2F3E-7B8FA7352F78}"/>
              </a:ext>
            </a:extLst>
          </p:cNvPr>
          <p:cNvGrpSpPr/>
          <p:nvPr/>
        </p:nvGrpSpPr>
        <p:grpSpPr>
          <a:xfrm>
            <a:off x="3586055" y="5088015"/>
            <a:ext cx="2292711" cy="2615902"/>
            <a:chOff x="3006303" y="3609735"/>
            <a:chExt cx="2292711" cy="2615902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2169484-8F19-4BE5-1387-4AC5D2CE5DFB}"/>
                </a:ext>
              </a:extLst>
            </p:cNvPr>
            <p:cNvSpPr/>
            <p:nvPr/>
          </p:nvSpPr>
          <p:spPr bwMode="auto">
            <a:xfrm>
              <a:off x="3006303" y="3609735"/>
              <a:ext cx="2292711" cy="2615902"/>
            </a:xfrm>
            <a:custGeom>
              <a:avLst/>
              <a:gdLst>
                <a:gd name="connsiteX0" fmla="*/ 194139 w 2292711"/>
                <a:gd name="connsiteY0" fmla="*/ 477705 h 2615902"/>
                <a:gd name="connsiteX1" fmla="*/ 114167 w 2292711"/>
                <a:gd name="connsiteY1" fmla="*/ 557677 h 2615902"/>
                <a:gd name="connsiteX2" fmla="*/ 114167 w 2292711"/>
                <a:gd name="connsiteY2" fmla="*/ 2423877 h 2615902"/>
                <a:gd name="connsiteX3" fmla="*/ 194139 w 2292711"/>
                <a:gd name="connsiteY3" fmla="*/ 2503849 h 2615902"/>
                <a:gd name="connsiteX4" fmla="*/ 2098572 w 2292711"/>
                <a:gd name="connsiteY4" fmla="*/ 2503849 h 2615902"/>
                <a:gd name="connsiteX5" fmla="*/ 2178544 w 2292711"/>
                <a:gd name="connsiteY5" fmla="*/ 2423877 h 2615902"/>
                <a:gd name="connsiteX6" fmla="*/ 2178544 w 2292711"/>
                <a:gd name="connsiteY6" fmla="*/ 557677 h 2615902"/>
                <a:gd name="connsiteX7" fmla="*/ 2098572 w 2292711"/>
                <a:gd name="connsiteY7" fmla="*/ 477705 h 2615902"/>
                <a:gd name="connsiteX8" fmla="*/ 1079681 w 2292711"/>
                <a:gd name="connsiteY8" fmla="*/ 0 h 2615902"/>
                <a:gd name="connsiteX9" fmla="*/ 1213032 w 2292711"/>
                <a:gd name="connsiteY9" fmla="*/ 0 h 2615902"/>
                <a:gd name="connsiteX10" fmla="*/ 1213032 w 2292711"/>
                <a:gd name="connsiteY10" fmla="*/ 365652 h 2615902"/>
                <a:gd name="connsiteX11" fmla="*/ 2154771 w 2292711"/>
                <a:gd name="connsiteY11" fmla="*/ 365652 h 2615902"/>
                <a:gd name="connsiteX12" fmla="*/ 2292711 w 2292711"/>
                <a:gd name="connsiteY12" fmla="*/ 503592 h 2615902"/>
                <a:gd name="connsiteX13" fmla="*/ 2292711 w 2292711"/>
                <a:gd name="connsiteY13" fmla="*/ 2477962 h 2615902"/>
                <a:gd name="connsiteX14" fmla="*/ 2154771 w 2292711"/>
                <a:gd name="connsiteY14" fmla="*/ 2615902 h 2615902"/>
                <a:gd name="connsiteX15" fmla="*/ 137940 w 2292711"/>
                <a:gd name="connsiteY15" fmla="*/ 2615902 h 2615902"/>
                <a:gd name="connsiteX16" fmla="*/ 0 w 2292711"/>
                <a:gd name="connsiteY16" fmla="*/ 2477962 h 2615902"/>
                <a:gd name="connsiteX17" fmla="*/ 0 w 2292711"/>
                <a:gd name="connsiteY17" fmla="*/ 503592 h 2615902"/>
                <a:gd name="connsiteX18" fmla="*/ 137940 w 2292711"/>
                <a:gd name="connsiteY18" fmla="*/ 365652 h 2615902"/>
                <a:gd name="connsiteX19" fmla="*/ 1079681 w 2292711"/>
                <a:gd name="connsiteY19" fmla="*/ 365652 h 261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92711" h="2615902">
                  <a:moveTo>
                    <a:pt x="194139" y="477705"/>
                  </a:moveTo>
                  <a:cubicBezTo>
                    <a:pt x="149972" y="477705"/>
                    <a:pt x="114167" y="513510"/>
                    <a:pt x="114167" y="557677"/>
                  </a:cubicBezTo>
                  <a:lnTo>
                    <a:pt x="114167" y="2423877"/>
                  </a:lnTo>
                  <a:cubicBezTo>
                    <a:pt x="114167" y="2468045"/>
                    <a:pt x="149972" y="2503849"/>
                    <a:pt x="194139" y="2503849"/>
                  </a:cubicBezTo>
                  <a:lnTo>
                    <a:pt x="2098572" y="2503849"/>
                  </a:lnTo>
                  <a:cubicBezTo>
                    <a:pt x="2142739" y="2503849"/>
                    <a:pt x="2178544" y="2468045"/>
                    <a:pt x="2178544" y="2423877"/>
                  </a:cubicBezTo>
                  <a:lnTo>
                    <a:pt x="2178544" y="557677"/>
                  </a:lnTo>
                  <a:cubicBezTo>
                    <a:pt x="2178544" y="513510"/>
                    <a:pt x="2142739" y="477705"/>
                    <a:pt x="2098572" y="477705"/>
                  </a:cubicBezTo>
                  <a:close/>
                  <a:moveTo>
                    <a:pt x="1079681" y="0"/>
                  </a:moveTo>
                  <a:lnTo>
                    <a:pt x="1213032" y="0"/>
                  </a:lnTo>
                  <a:lnTo>
                    <a:pt x="1213032" y="365652"/>
                  </a:lnTo>
                  <a:lnTo>
                    <a:pt x="2154771" y="365652"/>
                  </a:lnTo>
                  <a:cubicBezTo>
                    <a:pt x="2230954" y="365652"/>
                    <a:pt x="2292711" y="427410"/>
                    <a:pt x="2292711" y="503592"/>
                  </a:cubicBezTo>
                  <a:lnTo>
                    <a:pt x="2292711" y="2477962"/>
                  </a:lnTo>
                  <a:cubicBezTo>
                    <a:pt x="2292711" y="2554145"/>
                    <a:pt x="2230954" y="2615902"/>
                    <a:pt x="2154771" y="2615902"/>
                  </a:cubicBezTo>
                  <a:lnTo>
                    <a:pt x="137940" y="2615902"/>
                  </a:lnTo>
                  <a:cubicBezTo>
                    <a:pt x="61758" y="2615902"/>
                    <a:pt x="0" y="2554145"/>
                    <a:pt x="0" y="2477962"/>
                  </a:cubicBezTo>
                  <a:lnTo>
                    <a:pt x="0" y="503592"/>
                  </a:lnTo>
                  <a:cubicBezTo>
                    <a:pt x="0" y="427410"/>
                    <a:pt x="61758" y="365652"/>
                    <a:pt x="137940" y="365652"/>
                  </a:cubicBezTo>
                  <a:lnTo>
                    <a:pt x="1079681" y="365652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226CCC5C-6FD9-284F-DA56-C5EF4D84E34C}"/>
                </a:ext>
              </a:extLst>
            </p:cNvPr>
            <p:cNvSpPr/>
            <p:nvPr/>
          </p:nvSpPr>
          <p:spPr bwMode="auto">
            <a:xfrm>
              <a:off x="3597879" y="4833645"/>
              <a:ext cx="552668" cy="1274633"/>
            </a:xfrm>
            <a:custGeom>
              <a:avLst/>
              <a:gdLst>
                <a:gd name="connsiteX0" fmla="*/ 276538 w 552668"/>
                <a:gd name="connsiteY0" fmla="*/ 0 h 1274633"/>
                <a:gd name="connsiteX1" fmla="*/ 500353 w 552668"/>
                <a:gd name="connsiteY1" fmla="*/ 234906 h 1274633"/>
                <a:gd name="connsiteX2" fmla="*/ 363657 w 552668"/>
                <a:gd name="connsiteY2" fmla="*/ 451352 h 1274633"/>
                <a:gd name="connsiteX3" fmla="*/ 320952 w 552668"/>
                <a:gd name="connsiteY3" fmla="*/ 460401 h 1274633"/>
                <a:gd name="connsiteX4" fmla="*/ 325767 w 552668"/>
                <a:gd name="connsiteY4" fmla="*/ 479664 h 1274633"/>
                <a:gd name="connsiteX5" fmla="*/ 327860 w 552668"/>
                <a:gd name="connsiteY5" fmla="*/ 479664 h 1274633"/>
                <a:gd name="connsiteX6" fmla="*/ 428910 w 552668"/>
                <a:gd name="connsiteY6" fmla="*/ 546644 h 1274633"/>
                <a:gd name="connsiteX7" fmla="*/ 430437 w 552668"/>
                <a:gd name="connsiteY7" fmla="*/ 554211 h 1274633"/>
                <a:gd name="connsiteX8" fmla="*/ 550667 w 552668"/>
                <a:gd name="connsiteY8" fmla="*/ 929697 h 1274633"/>
                <a:gd name="connsiteX9" fmla="*/ 523618 w 552668"/>
                <a:gd name="connsiteY9" fmla="*/ 982227 h 1274633"/>
                <a:gd name="connsiteX10" fmla="*/ 523620 w 552668"/>
                <a:gd name="connsiteY10" fmla="*/ 982227 h 1274633"/>
                <a:gd name="connsiteX11" fmla="*/ 471090 w 552668"/>
                <a:gd name="connsiteY11" fmla="*/ 955179 h 1274633"/>
                <a:gd name="connsiteX12" fmla="*/ 437528 w 552668"/>
                <a:gd name="connsiteY12" fmla="*/ 850362 h 1274633"/>
                <a:gd name="connsiteX13" fmla="*/ 437528 w 552668"/>
                <a:gd name="connsiteY13" fmla="*/ 868119 h 1274633"/>
                <a:gd name="connsiteX14" fmla="*/ 428910 w 552668"/>
                <a:gd name="connsiteY14" fmla="*/ 910807 h 1274633"/>
                <a:gd name="connsiteX15" fmla="*/ 420338 w 552668"/>
                <a:gd name="connsiteY15" fmla="*/ 923521 h 1274633"/>
                <a:gd name="connsiteX16" fmla="*/ 385076 w 552668"/>
                <a:gd name="connsiteY16" fmla="*/ 1274633 h 1274633"/>
                <a:gd name="connsiteX17" fmla="*/ 307649 w 552668"/>
                <a:gd name="connsiteY17" fmla="*/ 1274633 h 1274633"/>
                <a:gd name="connsiteX18" fmla="*/ 279970 w 552668"/>
                <a:gd name="connsiteY18" fmla="*/ 999025 h 1274633"/>
                <a:gd name="connsiteX19" fmla="*/ 252291 w 552668"/>
                <a:gd name="connsiteY19" fmla="*/ 1274633 h 1274633"/>
                <a:gd name="connsiteX20" fmla="*/ 174864 w 552668"/>
                <a:gd name="connsiteY20" fmla="*/ 1274633 h 1274633"/>
                <a:gd name="connsiteX21" fmla="*/ 140866 w 552668"/>
                <a:gd name="connsiteY21" fmla="*/ 936104 h 1274633"/>
                <a:gd name="connsiteX22" fmla="*/ 123810 w 552668"/>
                <a:gd name="connsiteY22" fmla="*/ 910807 h 1274633"/>
                <a:gd name="connsiteX23" fmla="*/ 115192 w 552668"/>
                <a:gd name="connsiteY23" fmla="*/ 868119 h 1274633"/>
                <a:gd name="connsiteX24" fmla="*/ 115192 w 552668"/>
                <a:gd name="connsiteY24" fmla="*/ 850200 h 1274633"/>
                <a:gd name="connsiteX25" fmla="*/ 81578 w 552668"/>
                <a:gd name="connsiteY25" fmla="*/ 955179 h 1274633"/>
                <a:gd name="connsiteX26" fmla="*/ 29048 w 552668"/>
                <a:gd name="connsiteY26" fmla="*/ 982227 h 1274633"/>
                <a:gd name="connsiteX27" fmla="*/ 29050 w 552668"/>
                <a:gd name="connsiteY27" fmla="*/ 982227 h 1274633"/>
                <a:gd name="connsiteX28" fmla="*/ 2001 w 552668"/>
                <a:gd name="connsiteY28" fmla="*/ 929697 h 1274633"/>
                <a:gd name="connsiteX29" fmla="*/ 122371 w 552668"/>
                <a:gd name="connsiteY29" fmla="*/ 553772 h 1274633"/>
                <a:gd name="connsiteX30" fmla="*/ 123810 w 552668"/>
                <a:gd name="connsiteY30" fmla="*/ 546644 h 1274633"/>
                <a:gd name="connsiteX31" fmla="*/ 224860 w 552668"/>
                <a:gd name="connsiteY31" fmla="*/ 479664 h 1274633"/>
                <a:gd name="connsiteX32" fmla="*/ 226953 w 552668"/>
                <a:gd name="connsiteY32" fmla="*/ 479664 h 1274633"/>
                <a:gd name="connsiteX33" fmla="*/ 231786 w 552668"/>
                <a:gd name="connsiteY33" fmla="*/ 460329 h 1274633"/>
                <a:gd name="connsiteX34" fmla="*/ 189419 w 552668"/>
                <a:gd name="connsiteY34" fmla="*/ 451352 h 1274633"/>
                <a:gd name="connsiteX35" fmla="*/ 52723 w 552668"/>
                <a:gd name="connsiteY35" fmla="*/ 234906 h 1274633"/>
                <a:gd name="connsiteX36" fmla="*/ 276538 w 552668"/>
                <a:gd name="connsiteY36" fmla="*/ 0 h 1274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52668" h="1274633">
                  <a:moveTo>
                    <a:pt x="276538" y="0"/>
                  </a:moveTo>
                  <a:cubicBezTo>
                    <a:pt x="400148" y="0"/>
                    <a:pt x="500353" y="105171"/>
                    <a:pt x="500353" y="234906"/>
                  </a:cubicBezTo>
                  <a:cubicBezTo>
                    <a:pt x="500353" y="332207"/>
                    <a:pt x="443988" y="415691"/>
                    <a:pt x="363657" y="451352"/>
                  </a:cubicBezTo>
                  <a:lnTo>
                    <a:pt x="320952" y="460401"/>
                  </a:lnTo>
                  <a:lnTo>
                    <a:pt x="325767" y="479664"/>
                  </a:lnTo>
                  <a:lnTo>
                    <a:pt x="327860" y="479664"/>
                  </a:lnTo>
                  <a:cubicBezTo>
                    <a:pt x="373286" y="479664"/>
                    <a:pt x="412261" y="507283"/>
                    <a:pt x="428910" y="546644"/>
                  </a:cubicBezTo>
                  <a:lnTo>
                    <a:pt x="430437" y="554211"/>
                  </a:lnTo>
                  <a:lnTo>
                    <a:pt x="550667" y="929697"/>
                  </a:lnTo>
                  <a:cubicBezTo>
                    <a:pt x="557704" y="951672"/>
                    <a:pt x="545593" y="975190"/>
                    <a:pt x="523618" y="982227"/>
                  </a:cubicBezTo>
                  <a:lnTo>
                    <a:pt x="523620" y="982227"/>
                  </a:lnTo>
                  <a:cubicBezTo>
                    <a:pt x="501645" y="989264"/>
                    <a:pt x="478127" y="977154"/>
                    <a:pt x="471090" y="955179"/>
                  </a:cubicBezTo>
                  <a:lnTo>
                    <a:pt x="437528" y="850362"/>
                  </a:lnTo>
                  <a:lnTo>
                    <a:pt x="437528" y="868119"/>
                  </a:lnTo>
                  <a:cubicBezTo>
                    <a:pt x="437528" y="883261"/>
                    <a:pt x="434459" y="897686"/>
                    <a:pt x="428910" y="910807"/>
                  </a:cubicBezTo>
                  <a:lnTo>
                    <a:pt x="420338" y="923521"/>
                  </a:lnTo>
                  <a:lnTo>
                    <a:pt x="385076" y="1274633"/>
                  </a:lnTo>
                  <a:lnTo>
                    <a:pt x="307649" y="1274633"/>
                  </a:lnTo>
                  <a:lnTo>
                    <a:pt x="279970" y="999025"/>
                  </a:lnTo>
                  <a:lnTo>
                    <a:pt x="252291" y="1274633"/>
                  </a:lnTo>
                  <a:lnTo>
                    <a:pt x="174864" y="1274633"/>
                  </a:lnTo>
                  <a:lnTo>
                    <a:pt x="140866" y="936104"/>
                  </a:lnTo>
                  <a:lnTo>
                    <a:pt x="123810" y="910807"/>
                  </a:lnTo>
                  <a:cubicBezTo>
                    <a:pt x="118261" y="897686"/>
                    <a:pt x="115192" y="883261"/>
                    <a:pt x="115192" y="868119"/>
                  </a:cubicBezTo>
                  <a:lnTo>
                    <a:pt x="115192" y="850200"/>
                  </a:lnTo>
                  <a:lnTo>
                    <a:pt x="81578" y="955179"/>
                  </a:lnTo>
                  <a:cubicBezTo>
                    <a:pt x="74541" y="977154"/>
                    <a:pt x="51023" y="989264"/>
                    <a:pt x="29048" y="982227"/>
                  </a:cubicBezTo>
                  <a:lnTo>
                    <a:pt x="29050" y="982227"/>
                  </a:lnTo>
                  <a:cubicBezTo>
                    <a:pt x="7075" y="975190"/>
                    <a:pt x="-5035" y="951672"/>
                    <a:pt x="2001" y="929697"/>
                  </a:cubicBezTo>
                  <a:lnTo>
                    <a:pt x="122371" y="553772"/>
                  </a:lnTo>
                  <a:lnTo>
                    <a:pt x="123810" y="546644"/>
                  </a:lnTo>
                  <a:cubicBezTo>
                    <a:pt x="140459" y="507283"/>
                    <a:pt x="179434" y="479664"/>
                    <a:pt x="224860" y="479664"/>
                  </a:cubicBezTo>
                  <a:lnTo>
                    <a:pt x="226953" y="479664"/>
                  </a:lnTo>
                  <a:lnTo>
                    <a:pt x="231786" y="460329"/>
                  </a:lnTo>
                  <a:lnTo>
                    <a:pt x="189419" y="451352"/>
                  </a:lnTo>
                  <a:cubicBezTo>
                    <a:pt x="109088" y="415691"/>
                    <a:pt x="52723" y="332207"/>
                    <a:pt x="52723" y="234906"/>
                  </a:cubicBezTo>
                  <a:cubicBezTo>
                    <a:pt x="52723" y="105171"/>
                    <a:pt x="152928" y="0"/>
                    <a:pt x="27653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9129603-8776-65B1-ECCE-D136B012FE48}"/>
                </a:ext>
              </a:extLst>
            </p:cNvPr>
            <p:cNvSpPr/>
            <p:nvPr/>
          </p:nvSpPr>
          <p:spPr bwMode="auto">
            <a:xfrm>
              <a:off x="4160253" y="4833645"/>
              <a:ext cx="552668" cy="1274633"/>
            </a:xfrm>
            <a:custGeom>
              <a:avLst/>
              <a:gdLst>
                <a:gd name="connsiteX0" fmla="*/ 523619 w 552668"/>
                <a:gd name="connsiteY0" fmla="*/ 982227 h 1274633"/>
                <a:gd name="connsiteX1" fmla="*/ 523620 w 552668"/>
                <a:gd name="connsiteY1" fmla="*/ 982227 h 1274633"/>
                <a:gd name="connsiteX2" fmla="*/ 523619 w 552668"/>
                <a:gd name="connsiteY2" fmla="*/ 982227 h 1274633"/>
                <a:gd name="connsiteX3" fmla="*/ 29050 w 552668"/>
                <a:gd name="connsiteY3" fmla="*/ 982227 h 1274633"/>
                <a:gd name="connsiteX4" fmla="*/ 29050 w 552668"/>
                <a:gd name="connsiteY4" fmla="*/ 982227 h 1274633"/>
                <a:gd name="connsiteX5" fmla="*/ 29048 w 552668"/>
                <a:gd name="connsiteY5" fmla="*/ 982227 h 1274633"/>
                <a:gd name="connsiteX6" fmla="*/ 276538 w 552668"/>
                <a:gd name="connsiteY6" fmla="*/ 0 h 1274633"/>
                <a:gd name="connsiteX7" fmla="*/ 500353 w 552668"/>
                <a:gd name="connsiteY7" fmla="*/ 234906 h 1274633"/>
                <a:gd name="connsiteX8" fmla="*/ 363657 w 552668"/>
                <a:gd name="connsiteY8" fmla="*/ 451352 h 1274633"/>
                <a:gd name="connsiteX9" fmla="*/ 321120 w 552668"/>
                <a:gd name="connsiteY9" fmla="*/ 460366 h 1274633"/>
                <a:gd name="connsiteX10" fmla="*/ 325944 w 552668"/>
                <a:gd name="connsiteY10" fmla="*/ 479664 h 1274633"/>
                <a:gd name="connsiteX11" fmla="*/ 328037 w 552668"/>
                <a:gd name="connsiteY11" fmla="*/ 479664 h 1274633"/>
                <a:gd name="connsiteX12" fmla="*/ 429087 w 552668"/>
                <a:gd name="connsiteY12" fmla="*/ 546644 h 1274633"/>
                <a:gd name="connsiteX13" fmla="*/ 430917 w 552668"/>
                <a:gd name="connsiteY13" fmla="*/ 555707 h 1274633"/>
                <a:gd name="connsiteX14" fmla="*/ 550667 w 552668"/>
                <a:gd name="connsiteY14" fmla="*/ 929697 h 1274633"/>
                <a:gd name="connsiteX15" fmla="*/ 548023 w 552668"/>
                <a:gd name="connsiteY15" fmla="*/ 961564 h 1274633"/>
                <a:gd name="connsiteX16" fmla="*/ 523619 w 552668"/>
                <a:gd name="connsiteY16" fmla="*/ 982227 h 1274633"/>
                <a:gd name="connsiteX17" fmla="*/ 491753 w 552668"/>
                <a:gd name="connsiteY17" fmla="*/ 979583 h 1274633"/>
                <a:gd name="connsiteX18" fmla="*/ 471090 w 552668"/>
                <a:gd name="connsiteY18" fmla="*/ 955179 h 1274633"/>
                <a:gd name="connsiteX19" fmla="*/ 437705 w 552668"/>
                <a:gd name="connsiteY19" fmla="*/ 850915 h 1274633"/>
                <a:gd name="connsiteX20" fmla="*/ 437705 w 552668"/>
                <a:gd name="connsiteY20" fmla="*/ 868119 h 1274633"/>
                <a:gd name="connsiteX21" fmla="*/ 430373 w 552668"/>
                <a:gd name="connsiteY21" fmla="*/ 904437 h 1274633"/>
                <a:gd name="connsiteX22" fmla="*/ 452809 w 552668"/>
                <a:gd name="connsiteY22" fmla="*/ 1081812 h 1274633"/>
                <a:gd name="connsiteX23" fmla="*/ 401227 w 552668"/>
                <a:gd name="connsiteY23" fmla="*/ 1081812 h 1274633"/>
                <a:gd name="connsiteX24" fmla="*/ 381862 w 552668"/>
                <a:gd name="connsiteY24" fmla="*/ 1274633 h 1274633"/>
                <a:gd name="connsiteX25" fmla="*/ 304435 w 552668"/>
                <a:gd name="connsiteY25" fmla="*/ 1274633 h 1274633"/>
                <a:gd name="connsiteX26" fmla="*/ 285071 w 552668"/>
                <a:gd name="connsiteY26" fmla="*/ 1081812 h 1274633"/>
                <a:gd name="connsiteX27" fmla="*/ 268007 w 552668"/>
                <a:gd name="connsiteY27" fmla="*/ 1081812 h 1274633"/>
                <a:gd name="connsiteX28" fmla="*/ 248642 w 552668"/>
                <a:gd name="connsiteY28" fmla="*/ 1274633 h 1274633"/>
                <a:gd name="connsiteX29" fmla="*/ 171215 w 552668"/>
                <a:gd name="connsiteY29" fmla="*/ 1274633 h 1274633"/>
                <a:gd name="connsiteX30" fmla="*/ 151850 w 552668"/>
                <a:gd name="connsiteY30" fmla="*/ 1081812 h 1274633"/>
                <a:gd name="connsiteX31" fmla="*/ 100266 w 552668"/>
                <a:gd name="connsiteY31" fmla="*/ 1081812 h 1274633"/>
                <a:gd name="connsiteX32" fmla="*/ 122702 w 552668"/>
                <a:gd name="connsiteY32" fmla="*/ 904440 h 1274633"/>
                <a:gd name="connsiteX33" fmla="*/ 115369 w 552668"/>
                <a:gd name="connsiteY33" fmla="*/ 868119 h 1274633"/>
                <a:gd name="connsiteX34" fmla="*/ 115369 w 552668"/>
                <a:gd name="connsiteY34" fmla="*/ 849647 h 1274633"/>
                <a:gd name="connsiteX35" fmla="*/ 81578 w 552668"/>
                <a:gd name="connsiteY35" fmla="*/ 955179 h 1274633"/>
                <a:gd name="connsiteX36" fmla="*/ 60915 w 552668"/>
                <a:gd name="connsiteY36" fmla="*/ 979583 h 1274633"/>
                <a:gd name="connsiteX37" fmla="*/ 29050 w 552668"/>
                <a:gd name="connsiteY37" fmla="*/ 982227 h 1274633"/>
                <a:gd name="connsiteX38" fmla="*/ 4646 w 552668"/>
                <a:gd name="connsiteY38" fmla="*/ 961564 h 1274633"/>
                <a:gd name="connsiteX39" fmla="*/ 2001 w 552668"/>
                <a:gd name="connsiteY39" fmla="*/ 929697 h 1274633"/>
                <a:gd name="connsiteX40" fmla="*/ 122745 w 552668"/>
                <a:gd name="connsiteY40" fmla="*/ 552605 h 1274633"/>
                <a:gd name="connsiteX41" fmla="*/ 122796 w 552668"/>
                <a:gd name="connsiteY41" fmla="*/ 552544 h 1274633"/>
                <a:gd name="connsiteX42" fmla="*/ 123987 w 552668"/>
                <a:gd name="connsiteY42" fmla="*/ 546644 h 1274633"/>
                <a:gd name="connsiteX43" fmla="*/ 225037 w 552668"/>
                <a:gd name="connsiteY43" fmla="*/ 479664 h 1274633"/>
                <a:gd name="connsiteX44" fmla="*/ 227130 w 552668"/>
                <a:gd name="connsiteY44" fmla="*/ 479664 h 1274633"/>
                <a:gd name="connsiteX45" fmla="*/ 231954 w 552668"/>
                <a:gd name="connsiteY45" fmla="*/ 460365 h 1274633"/>
                <a:gd name="connsiteX46" fmla="*/ 189419 w 552668"/>
                <a:gd name="connsiteY46" fmla="*/ 451352 h 1274633"/>
                <a:gd name="connsiteX47" fmla="*/ 52723 w 552668"/>
                <a:gd name="connsiteY47" fmla="*/ 234906 h 1274633"/>
                <a:gd name="connsiteX48" fmla="*/ 276538 w 552668"/>
                <a:gd name="connsiteY48" fmla="*/ 0 h 1274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52668" h="1274633">
                  <a:moveTo>
                    <a:pt x="523619" y="982227"/>
                  </a:moveTo>
                  <a:lnTo>
                    <a:pt x="523620" y="982227"/>
                  </a:lnTo>
                  <a:lnTo>
                    <a:pt x="523619" y="982227"/>
                  </a:lnTo>
                  <a:close/>
                  <a:moveTo>
                    <a:pt x="29050" y="982227"/>
                  </a:moveTo>
                  <a:lnTo>
                    <a:pt x="29050" y="982227"/>
                  </a:lnTo>
                  <a:lnTo>
                    <a:pt x="29048" y="982227"/>
                  </a:lnTo>
                  <a:close/>
                  <a:moveTo>
                    <a:pt x="276538" y="0"/>
                  </a:moveTo>
                  <a:cubicBezTo>
                    <a:pt x="400148" y="0"/>
                    <a:pt x="500353" y="105171"/>
                    <a:pt x="500353" y="234906"/>
                  </a:cubicBezTo>
                  <a:cubicBezTo>
                    <a:pt x="500353" y="332207"/>
                    <a:pt x="443988" y="415691"/>
                    <a:pt x="363657" y="451352"/>
                  </a:cubicBezTo>
                  <a:lnTo>
                    <a:pt x="321120" y="460366"/>
                  </a:lnTo>
                  <a:lnTo>
                    <a:pt x="325944" y="479664"/>
                  </a:lnTo>
                  <a:lnTo>
                    <a:pt x="328037" y="479664"/>
                  </a:lnTo>
                  <a:cubicBezTo>
                    <a:pt x="373463" y="479664"/>
                    <a:pt x="412438" y="507283"/>
                    <a:pt x="429087" y="546644"/>
                  </a:cubicBezTo>
                  <a:lnTo>
                    <a:pt x="430917" y="555707"/>
                  </a:lnTo>
                  <a:lnTo>
                    <a:pt x="550667" y="929697"/>
                  </a:lnTo>
                  <a:cubicBezTo>
                    <a:pt x="554186" y="940685"/>
                    <a:pt x="552917" y="952058"/>
                    <a:pt x="548023" y="961564"/>
                  </a:cubicBezTo>
                  <a:lnTo>
                    <a:pt x="523619" y="982227"/>
                  </a:lnTo>
                  <a:lnTo>
                    <a:pt x="491753" y="979583"/>
                  </a:lnTo>
                  <a:cubicBezTo>
                    <a:pt x="482247" y="974688"/>
                    <a:pt x="474609" y="966167"/>
                    <a:pt x="471090" y="955179"/>
                  </a:cubicBezTo>
                  <a:lnTo>
                    <a:pt x="437705" y="850915"/>
                  </a:lnTo>
                  <a:lnTo>
                    <a:pt x="437705" y="868119"/>
                  </a:lnTo>
                  <a:lnTo>
                    <a:pt x="430373" y="904437"/>
                  </a:lnTo>
                  <a:lnTo>
                    <a:pt x="452809" y="1081812"/>
                  </a:lnTo>
                  <a:lnTo>
                    <a:pt x="401227" y="1081812"/>
                  </a:lnTo>
                  <a:lnTo>
                    <a:pt x="381862" y="1274633"/>
                  </a:lnTo>
                  <a:lnTo>
                    <a:pt x="304435" y="1274633"/>
                  </a:lnTo>
                  <a:lnTo>
                    <a:pt x="285071" y="1081812"/>
                  </a:lnTo>
                  <a:lnTo>
                    <a:pt x="268007" y="1081812"/>
                  </a:lnTo>
                  <a:lnTo>
                    <a:pt x="248642" y="1274633"/>
                  </a:lnTo>
                  <a:lnTo>
                    <a:pt x="171215" y="1274633"/>
                  </a:lnTo>
                  <a:lnTo>
                    <a:pt x="151850" y="1081812"/>
                  </a:lnTo>
                  <a:lnTo>
                    <a:pt x="100266" y="1081812"/>
                  </a:lnTo>
                  <a:lnTo>
                    <a:pt x="122702" y="904440"/>
                  </a:lnTo>
                  <a:lnTo>
                    <a:pt x="115369" y="868119"/>
                  </a:lnTo>
                  <a:lnTo>
                    <a:pt x="115369" y="849647"/>
                  </a:lnTo>
                  <a:lnTo>
                    <a:pt x="81578" y="955179"/>
                  </a:lnTo>
                  <a:cubicBezTo>
                    <a:pt x="78060" y="966167"/>
                    <a:pt x="70421" y="974688"/>
                    <a:pt x="60915" y="979583"/>
                  </a:cubicBezTo>
                  <a:lnTo>
                    <a:pt x="29050" y="982227"/>
                  </a:lnTo>
                  <a:lnTo>
                    <a:pt x="4646" y="961564"/>
                  </a:lnTo>
                  <a:cubicBezTo>
                    <a:pt x="-249" y="952058"/>
                    <a:pt x="-1518" y="940685"/>
                    <a:pt x="2001" y="929697"/>
                  </a:cubicBezTo>
                  <a:lnTo>
                    <a:pt x="122745" y="552605"/>
                  </a:lnTo>
                  <a:lnTo>
                    <a:pt x="122796" y="552544"/>
                  </a:lnTo>
                  <a:lnTo>
                    <a:pt x="123987" y="546644"/>
                  </a:lnTo>
                  <a:cubicBezTo>
                    <a:pt x="140636" y="507283"/>
                    <a:pt x="179611" y="479664"/>
                    <a:pt x="225037" y="479664"/>
                  </a:cubicBezTo>
                  <a:lnTo>
                    <a:pt x="227130" y="479664"/>
                  </a:lnTo>
                  <a:lnTo>
                    <a:pt x="231954" y="460365"/>
                  </a:lnTo>
                  <a:lnTo>
                    <a:pt x="189419" y="451352"/>
                  </a:lnTo>
                  <a:cubicBezTo>
                    <a:pt x="109088" y="415691"/>
                    <a:pt x="52723" y="332207"/>
                    <a:pt x="52723" y="234906"/>
                  </a:cubicBezTo>
                  <a:cubicBezTo>
                    <a:pt x="52723" y="105171"/>
                    <a:pt x="152928" y="0"/>
                    <a:pt x="27653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BC1F339A-0D96-A4CB-2CE1-B0D71285458D}"/>
                </a:ext>
              </a:extLst>
            </p:cNvPr>
            <p:cNvSpPr/>
            <p:nvPr/>
          </p:nvSpPr>
          <p:spPr bwMode="auto">
            <a:xfrm>
              <a:off x="4303237" y="5027256"/>
              <a:ext cx="266700" cy="87685"/>
            </a:xfrm>
            <a:custGeom>
              <a:avLst/>
              <a:gdLst>
                <a:gd name="connsiteX0" fmla="*/ 240877 w 266700"/>
                <a:gd name="connsiteY0" fmla="*/ 0 h 87685"/>
                <a:gd name="connsiteX1" fmla="*/ 266700 w 266700"/>
                <a:gd name="connsiteY1" fmla="*/ 25823 h 87685"/>
                <a:gd name="connsiteX2" fmla="*/ 266700 w 266700"/>
                <a:gd name="connsiteY2" fmla="*/ 61862 h 87685"/>
                <a:gd name="connsiteX3" fmla="*/ 240877 w 266700"/>
                <a:gd name="connsiteY3" fmla="*/ 87685 h 87685"/>
                <a:gd name="connsiteX4" fmla="*/ 215054 w 266700"/>
                <a:gd name="connsiteY4" fmla="*/ 61862 h 87685"/>
                <a:gd name="connsiteX5" fmla="*/ 215054 w 266700"/>
                <a:gd name="connsiteY5" fmla="*/ 25823 h 87685"/>
                <a:gd name="connsiteX6" fmla="*/ 240877 w 266700"/>
                <a:gd name="connsiteY6" fmla="*/ 0 h 87685"/>
                <a:gd name="connsiteX7" fmla="*/ 25823 w 266700"/>
                <a:gd name="connsiteY7" fmla="*/ 0 h 87685"/>
                <a:gd name="connsiteX8" fmla="*/ 51646 w 266700"/>
                <a:gd name="connsiteY8" fmla="*/ 25823 h 87685"/>
                <a:gd name="connsiteX9" fmla="*/ 51646 w 266700"/>
                <a:gd name="connsiteY9" fmla="*/ 61862 h 87685"/>
                <a:gd name="connsiteX10" fmla="*/ 25823 w 266700"/>
                <a:gd name="connsiteY10" fmla="*/ 87685 h 87685"/>
                <a:gd name="connsiteX11" fmla="*/ 0 w 266700"/>
                <a:gd name="connsiteY11" fmla="*/ 61862 h 87685"/>
                <a:gd name="connsiteX12" fmla="*/ 0 w 266700"/>
                <a:gd name="connsiteY12" fmla="*/ 25823 h 87685"/>
                <a:gd name="connsiteX13" fmla="*/ 25823 w 266700"/>
                <a:gd name="connsiteY13" fmla="*/ 0 h 87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87685">
                  <a:moveTo>
                    <a:pt x="240877" y="0"/>
                  </a:moveTo>
                  <a:cubicBezTo>
                    <a:pt x="255139" y="0"/>
                    <a:pt x="266700" y="11561"/>
                    <a:pt x="266700" y="25823"/>
                  </a:cubicBezTo>
                  <a:lnTo>
                    <a:pt x="266700" y="61862"/>
                  </a:lnTo>
                  <a:cubicBezTo>
                    <a:pt x="266700" y="76124"/>
                    <a:pt x="255139" y="87685"/>
                    <a:pt x="240877" y="87685"/>
                  </a:cubicBezTo>
                  <a:cubicBezTo>
                    <a:pt x="226615" y="87685"/>
                    <a:pt x="215054" y="76124"/>
                    <a:pt x="215054" y="61862"/>
                  </a:cubicBezTo>
                  <a:lnTo>
                    <a:pt x="215054" y="25823"/>
                  </a:lnTo>
                  <a:cubicBezTo>
                    <a:pt x="215054" y="11561"/>
                    <a:pt x="226615" y="0"/>
                    <a:pt x="240877" y="0"/>
                  </a:cubicBezTo>
                  <a:close/>
                  <a:moveTo>
                    <a:pt x="25823" y="0"/>
                  </a:moveTo>
                  <a:cubicBezTo>
                    <a:pt x="40085" y="0"/>
                    <a:pt x="51646" y="11561"/>
                    <a:pt x="51646" y="25823"/>
                  </a:cubicBezTo>
                  <a:lnTo>
                    <a:pt x="51646" y="61862"/>
                  </a:lnTo>
                  <a:cubicBezTo>
                    <a:pt x="51646" y="76124"/>
                    <a:pt x="40085" y="87685"/>
                    <a:pt x="25823" y="87685"/>
                  </a:cubicBezTo>
                  <a:cubicBezTo>
                    <a:pt x="11561" y="87685"/>
                    <a:pt x="0" y="76124"/>
                    <a:pt x="0" y="61862"/>
                  </a:cubicBezTo>
                  <a:lnTo>
                    <a:pt x="0" y="25823"/>
                  </a:lnTo>
                  <a:cubicBezTo>
                    <a:pt x="0" y="11561"/>
                    <a:pt x="11561" y="0"/>
                    <a:pt x="2582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6CC38BB6-11BA-D695-2781-234DEB53C827}"/>
                </a:ext>
              </a:extLst>
            </p:cNvPr>
            <p:cNvSpPr/>
            <p:nvPr/>
          </p:nvSpPr>
          <p:spPr bwMode="auto">
            <a:xfrm>
              <a:off x="3740863" y="5020112"/>
              <a:ext cx="266700" cy="87685"/>
            </a:xfrm>
            <a:custGeom>
              <a:avLst/>
              <a:gdLst>
                <a:gd name="connsiteX0" fmla="*/ 240877 w 266700"/>
                <a:gd name="connsiteY0" fmla="*/ 0 h 87685"/>
                <a:gd name="connsiteX1" fmla="*/ 266700 w 266700"/>
                <a:gd name="connsiteY1" fmla="*/ 25823 h 87685"/>
                <a:gd name="connsiteX2" fmla="*/ 266700 w 266700"/>
                <a:gd name="connsiteY2" fmla="*/ 61862 h 87685"/>
                <a:gd name="connsiteX3" fmla="*/ 240877 w 266700"/>
                <a:gd name="connsiteY3" fmla="*/ 87685 h 87685"/>
                <a:gd name="connsiteX4" fmla="*/ 215054 w 266700"/>
                <a:gd name="connsiteY4" fmla="*/ 61862 h 87685"/>
                <a:gd name="connsiteX5" fmla="*/ 215054 w 266700"/>
                <a:gd name="connsiteY5" fmla="*/ 25823 h 87685"/>
                <a:gd name="connsiteX6" fmla="*/ 240877 w 266700"/>
                <a:gd name="connsiteY6" fmla="*/ 0 h 87685"/>
                <a:gd name="connsiteX7" fmla="*/ 25823 w 266700"/>
                <a:gd name="connsiteY7" fmla="*/ 0 h 87685"/>
                <a:gd name="connsiteX8" fmla="*/ 51646 w 266700"/>
                <a:gd name="connsiteY8" fmla="*/ 25823 h 87685"/>
                <a:gd name="connsiteX9" fmla="*/ 51646 w 266700"/>
                <a:gd name="connsiteY9" fmla="*/ 61862 h 87685"/>
                <a:gd name="connsiteX10" fmla="*/ 25823 w 266700"/>
                <a:gd name="connsiteY10" fmla="*/ 87685 h 87685"/>
                <a:gd name="connsiteX11" fmla="*/ 0 w 266700"/>
                <a:gd name="connsiteY11" fmla="*/ 61862 h 87685"/>
                <a:gd name="connsiteX12" fmla="*/ 0 w 266700"/>
                <a:gd name="connsiteY12" fmla="*/ 25823 h 87685"/>
                <a:gd name="connsiteX13" fmla="*/ 25823 w 266700"/>
                <a:gd name="connsiteY13" fmla="*/ 0 h 87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87685">
                  <a:moveTo>
                    <a:pt x="240877" y="0"/>
                  </a:moveTo>
                  <a:cubicBezTo>
                    <a:pt x="255139" y="0"/>
                    <a:pt x="266700" y="11561"/>
                    <a:pt x="266700" y="25823"/>
                  </a:cubicBezTo>
                  <a:lnTo>
                    <a:pt x="266700" y="61862"/>
                  </a:lnTo>
                  <a:cubicBezTo>
                    <a:pt x="266700" y="76124"/>
                    <a:pt x="255139" y="87685"/>
                    <a:pt x="240877" y="87685"/>
                  </a:cubicBezTo>
                  <a:cubicBezTo>
                    <a:pt x="226615" y="87685"/>
                    <a:pt x="215054" y="76124"/>
                    <a:pt x="215054" y="61862"/>
                  </a:cubicBezTo>
                  <a:lnTo>
                    <a:pt x="215054" y="25823"/>
                  </a:lnTo>
                  <a:cubicBezTo>
                    <a:pt x="215054" y="11561"/>
                    <a:pt x="226615" y="0"/>
                    <a:pt x="240877" y="0"/>
                  </a:cubicBezTo>
                  <a:close/>
                  <a:moveTo>
                    <a:pt x="25823" y="0"/>
                  </a:moveTo>
                  <a:cubicBezTo>
                    <a:pt x="40085" y="0"/>
                    <a:pt x="51646" y="11561"/>
                    <a:pt x="51646" y="25823"/>
                  </a:cubicBezTo>
                  <a:lnTo>
                    <a:pt x="51646" y="61862"/>
                  </a:lnTo>
                  <a:cubicBezTo>
                    <a:pt x="51646" y="76124"/>
                    <a:pt x="40085" y="87685"/>
                    <a:pt x="25823" y="87685"/>
                  </a:cubicBezTo>
                  <a:cubicBezTo>
                    <a:pt x="11561" y="87685"/>
                    <a:pt x="0" y="76124"/>
                    <a:pt x="0" y="61862"/>
                  </a:cubicBezTo>
                  <a:lnTo>
                    <a:pt x="0" y="25823"/>
                  </a:lnTo>
                  <a:cubicBezTo>
                    <a:pt x="0" y="11561"/>
                    <a:pt x="11561" y="0"/>
                    <a:pt x="2582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7168BAC-D50A-7C91-15C2-B36695C2F8B6}"/>
                </a:ext>
              </a:extLst>
            </p:cNvPr>
            <p:cNvSpPr/>
            <p:nvPr/>
          </p:nvSpPr>
          <p:spPr bwMode="auto">
            <a:xfrm rot="10800000">
              <a:off x="3813139" y="5170923"/>
              <a:ext cx="122148" cy="46861"/>
            </a:xfrm>
            <a:custGeom>
              <a:avLst/>
              <a:gdLst>
                <a:gd name="connsiteX0" fmla="*/ 18703 w 122148"/>
                <a:gd name="connsiteY0" fmla="*/ 46861 h 46861"/>
                <a:gd name="connsiteX1" fmla="*/ 0 w 122148"/>
                <a:gd name="connsiteY1" fmla="*/ 36904 h 46861"/>
                <a:gd name="connsiteX2" fmla="*/ 60664 w 122148"/>
                <a:gd name="connsiteY2" fmla="*/ 5 h 46861"/>
                <a:gd name="connsiteX3" fmla="*/ 122148 w 122148"/>
                <a:gd name="connsiteY3" fmla="*/ 35521 h 46861"/>
                <a:gd name="connsiteX4" fmla="*/ 103673 w 122148"/>
                <a:gd name="connsiteY4" fmla="*/ 45899 h 46861"/>
                <a:gd name="connsiteX5" fmla="*/ 60903 w 122148"/>
                <a:gd name="connsiteY5" fmla="*/ 21193 h 46861"/>
                <a:gd name="connsiteX6" fmla="*/ 18703 w 122148"/>
                <a:gd name="connsiteY6" fmla="*/ 46861 h 4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148" h="46861">
                  <a:moveTo>
                    <a:pt x="18703" y="46861"/>
                  </a:moveTo>
                  <a:lnTo>
                    <a:pt x="0" y="36904"/>
                  </a:lnTo>
                  <a:cubicBezTo>
                    <a:pt x="11958" y="14441"/>
                    <a:pt x="35219" y="293"/>
                    <a:pt x="60664" y="5"/>
                  </a:cubicBezTo>
                  <a:cubicBezTo>
                    <a:pt x="86109" y="-283"/>
                    <a:pt x="109685" y="13335"/>
                    <a:pt x="122148" y="35521"/>
                  </a:cubicBezTo>
                  <a:lnTo>
                    <a:pt x="103673" y="45899"/>
                  </a:lnTo>
                  <a:cubicBezTo>
                    <a:pt x="95003" y="30466"/>
                    <a:pt x="78603" y="20993"/>
                    <a:pt x="60903" y="21193"/>
                  </a:cubicBezTo>
                  <a:cubicBezTo>
                    <a:pt x="43203" y="21393"/>
                    <a:pt x="27022" y="31236"/>
                    <a:pt x="18703" y="4686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197373DB-6308-D347-B82E-AC47724C5ECB}"/>
                </a:ext>
              </a:extLst>
            </p:cNvPr>
            <p:cNvSpPr/>
            <p:nvPr/>
          </p:nvSpPr>
          <p:spPr bwMode="auto">
            <a:xfrm rot="10800000">
              <a:off x="4375513" y="5182036"/>
              <a:ext cx="122148" cy="46861"/>
            </a:xfrm>
            <a:custGeom>
              <a:avLst/>
              <a:gdLst>
                <a:gd name="connsiteX0" fmla="*/ 18703 w 122148"/>
                <a:gd name="connsiteY0" fmla="*/ 46861 h 46861"/>
                <a:gd name="connsiteX1" fmla="*/ 0 w 122148"/>
                <a:gd name="connsiteY1" fmla="*/ 36904 h 46861"/>
                <a:gd name="connsiteX2" fmla="*/ 60664 w 122148"/>
                <a:gd name="connsiteY2" fmla="*/ 5 h 46861"/>
                <a:gd name="connsiteX3" fmla="*/ 122148 w 122148"/>
                <a:gd name="connsiteY3" fmla="*/ 35521 h 46861"/>
                <a:gd name="connsiteX4" fmla="*/ 103673 w 122148"/>
                <a:gd name="connsiteY4" fmla="*/ 45899 h 46861"/>
                <a:gd name="connsiteX5" fmla="*/ 60903 w 122148"/>
                <a:gd name="connsiteY5" fmla="*/ 21193 h 46861"/>
                <a:gd name="connsiteX6" fmla="*/ 18703 w 122148"/>
                <a:gd name="connsiteY6" fmla="*/ 46861 h 4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148" h="46861">
                  <a:moveTo>
                    <a:pt x="18703" y="46861"/>
                  </a:moveTo>
                  <a:lnTo>
                    <a:pt x="0" y="36904"/>
                  </a:lnTo>
                  <a:cubicBezTo>
                    <a:pt x="11958" y="14441"/>
                    <a:pt x="35219" y="293"/>
                    <a:pt x="60664" y="5"/>
                  </a:cubicBezTo>
                  <a:cubicBezTo>
                    <a:pt x="86109" y="-283"/>
                    <a:pt x="109685" y="13335"/>
                    <a:pt x="122148" y="35521"/>
                  </a:cubicBezTo>
                  <a:lnTo>
                    <a:pt x="103673" y="45899"/>
                  </a:lnTo>
                  <a:cubicBezTo>
                    <a:pt x="95003" y="30466"/>
                    <a:pt x="78603" y="20993"/>
                    <a:pt x="60903" y="21193"/>
                  </a:cubicBezTo>
                  <a:cubicBezTo>
                    <a:pt x="43203" y="21393"/>
                    <a:pt x="27022" y="31236"/>
                    <a:pt x="18703" y="4686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84E45F44-352F-4DA5-0144-58FA2995E6CB}"/>
                </a:ext>
              </a:extLst>
            </p:cNvPr>
            <p:cNvSpPr/>
            <p:nvPr/>
          </p:nvSpPr>
          <p:spPr bwMode="auto">
            <a:xfrm>
              <a:off x="3213048" y="4178463"/>
              <a:ext cx="537824" cy="537824"/>
            </a:xfrm>
            <a:custGeom>
              <a:avLst/>
              <a:gdLst>
                <a:gd name="connsiteX0" fmla="*/ 141315 w 724291"/>
                <a:gd name="connsiteY0" fmla="*/ 0 h 724291"/>
                <a:gd name="connsiteX1" fmla="*/ 362146 w 724291"/>
                <a:gd name="connsiteY1" fmla="*/ 220831 h 724291"/>
                <a:gd name="connsiteX2" fmla="*/ 582976 w 724291"/>
                <a:gd name="connsiteY2" fmla="*/ 0 h 724291"/>
                <a:gd name="connsiteX3" fmla="*/ 724291 w 724291"/>
                <a:gd name="connsiteY3" fmla="*/ 141315 h 724291"/>
                <a:gd name="connsiteX4" fmla="*/ 503460 w 724291"/>
                <a:gd name="connsiteY4" fmla="*/ 362146 h 724291"/>
                <a:gd name="connsiteX5" fmla="*/ 724291 w 724291"/>
                <a:gd name="connsiteY5" fmla="*/ 582976 h 724291"/>
                <a:gd name="connsiteX6" fmla="*/ 582976 w 724291"/>
                <a:gd name="connsiteY6" fmla="*/ 724291 h 724291"/>
                <a:gd name="connsiteX7" fmla="*/ 362146 w 724291"/>
                <a:gd name="connsiteY7" fmla="*/ 503460 h 724291"/>
                <a:gd name="connsiteX8" fmla="*/ 141315 w 724291"/>
                <a:gd name="connsiteY8" fmla="*/ 724291 h 724291"/>
                <a:gd name="connsiteX9" fmla="*/ 0 w 724291"/>
                <a:gd name="connsiteY9" fmla="*/ 582976 h 724291"/>
                <a:gd name="connsiteX10" fmla="*/ 220831 w 724291"/>
                <a:gd name="connsiteY10" fmla="*/ 362146 h 724291"/>
                <a:gd name="connsiteX11" fmla="*/ 0 w 724291"/>
                <a:gd name="connsiteY11" fmla="*/ 141315 h 724291"/>
                <a:gd name="connsiteX12" fmla="*/ 141315 w 724291"/>
                <a:gd name="connsiteY12" fmla="*/ 0 h 724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291" h="724291">
                  <a:moveTo>
                    <a:pt x="141315" y="0"/>
                  </a:moveTo>
                  <a:lnTo>
                    <a:pt x="362146" y="220831"/>
                  </a:lnTo>
                  <a:lnTo>
                    <a:pt x="582976" y="0"/>
                  </a:lnTo>
                  <a:lnTo>
                    <a:pt x="724291" y="141315"/>
                  </a:lnTo>
                  <a:lnTo>
                    <a:pt x="503460" y="362146"/>
                  </a:lnTo>
                  <a:lnTo>
                    <a:pt x="724291" y="582976"/>
                  </a:lnTo>
                  <a:lnTo>
                    <a:pt x="582976" y="724291"/>
                  </a:lnTo>
                  <a:lnTo>
                    <a:pt x="362146" y="503460"/>
                  </a:lnTo>
                  <a:lnTo>
                    <a:pt x="141315" y="724291"/>
                  </a:lnTo>
                  <a:lnTo>
                    <a:pt x="0" y="582976"/>
                  </a:lnTo>
                  <a:lnTo>
                    <a:pt x="220831" y="362146"/>
                  </a:lnTo>
                  <a:lnTo>
                    <a:pt x="0" y="141315"/>
                  </a:lnTo>
                  <a:lnTo>
                    <a:pt x="141315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356EE97-E279-C9E9-A8AA-0343DF989FCA}"/>
              </a:ext>
            </a:extLst>
          </p:cNvPr>
          <p:cNvSpPr txBox="1"/>
          <p:nvPr/>
        </p:nvSpPr>
        <p:spPr>
          <a:xfrm>
            <a:off x="413476" y="456462"/>
            <a:ext cx="6025424" cy="40048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お子様のみでの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エレベーターの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ご利用は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ご遠慮ください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E9065906-D3AD-EEE6-1F19-F23DA7B1FD2D}"/>
              </a:ext>
            </a:extLst>
          </p:cNvPr>
          <p:cNvSpPr txBox="1"/>
          <p:nvPr/>
        </p:nvSpPr>
        <p:spPr>
          <a:xfrm>
            <a:off x="394265" y="8131976"/>
            <a:ext cx="602542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エレベーターは急停止や隙間による挟まれなど、ほんの一瞬の油断で重大事故につながる危険な乗り物です。</a:t>
            </a:r>
          </a:p>
        </p:txBody>
      </p:sp>
    </p:spTree>
    <p:extLst>
      <p:ext uri="{BB962C8B-B14F-4D97-AF65-F5344CB8AC3E}">
        <p14:creationId xmlns:p14="http://schemas.microsoft.com/office/powerpoint/2010/main" val="22159590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207</Words>
  <Application>Microsoft Office PowerPoint</Application>
  <PresentationFormat>A4 210 x 297 mm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お子様のみでのエレベーターのご利用はご遠慮くださいの貼り紙</dc:title>
  <dc:subject>お子様のみでのエレベーターのご利用はご遠慮くださいの貼り紙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2025-09-03T02:34:39Z</dcterms:modified>
  <cp:version>1</cp:version>
</cp:coreProperties>
</file>